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79" r:id="rId2"/>
    <p:sldId id="380" r:id="rId3"/>
    <p:sldId id="381" r:id="rId4"/>
    <p:sldId id="382" r:id="rId5"/>
    <p:sldId id="383" r:id="rId6"/>
    <p:sldId id="384" r:id="rId7"/>
    <p:sldId id="392" r:id="rId8"/>
    <p:sldId id="393" r:id="rId9"/>
    <p:sldId id="388" r:id="rId10"/>
    <p:sldId id="390" r:id="rId11"/>
    <p:sldId id="391" r:id="rId12"/>
    <p:sldId id="27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DA8294-86D8-4F6E-88FC-BF5B45654880}" v="1" dt="2024-05-16T03:06:00.3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84" d="100"/>
          <a:sy n="84" d="100"/>
        </p:scale>
        <p:origin x="49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Robbins" userId="2a2c6b74727e6a50" providerId="LiveId" clId="{9D8ABC7E-FDF1-4D80-8311-1D9C97CB0D41}"/>
    <pc:docChg chg="undo custSel addSld delSld modSld">
      <pc:chgData name="Charles Robbins" userId="2a2c6b74727e6a50" providerId="LiveId" clId="{9D8ABC7E-FDF1-4D80-8311-1D9C97CB0D41}" dt="2023-11-02T22:54:21.669" v="1694" actId="5793"/>
      <pc:docMkLst>
        <pc:docMk/>
      </pc:docMkLst>
      <pc:sldChg chg="modSp">
        <pc:chgData name="Charles Robbins" userId="2a2c6b74727e6a50" providerId="LiveId" clId="{9D8ABC7E-FDF1-4D80-8311-1D9C97CB0D41}" dt="2023-11-02T22:01:24.392" v="40"/>
        <pc:sldMkLst>
          <pc:docMk/>
          <pc:sldMk cId="3752200602" sldId="367"/>
        </pc:sldMkLst>
        <pc:spChg chg="mod">
          <ac:chgData name="Charles Robbins" userId="2a2c6b74727e6a50" providerId="LiveId" clId="{9D8ABC7E-FDF1-4D80-8311-1D9C97CB0D41}" dt="2023-11-02T22:01:24.392" v="40"/>
          <ac:spMkLst>
            <pc:docMk/>
            <pc:sldMk cId="3752200602" sldId="367"/>
            <ac:spMk id="9" creationId="{F23D0AD7-7035-C7C0-E61C-DAF5F76897AC}"/>
          </ac:spMkLst>
        </pc:spChg>
      </pc:sldChg>
      <pc:sldChg chg="modSp mod">
        <pc:chgData name="Charles Robbins" userId="2a2c6b74727e6a50" providerId="LiveId" clId="{9D8ABC7E-FDF1-4D80-8311-1D9C97CB0D41}" dt="2023-11-02T21:57:53.975" v="39" actId="20577"/>
        <pc:sldMkLst>
          <pc:docMk/>
          <pc:sldMk cId="494695821" sldId="379"/>
        </pc:sldMkLst>
        <pc:spChg chg="mod">
          <ac:chgData name="Charles Robbins" userId="2a2c6b74727e6a50" providerId="LiveId" clId="{9D8ABC7E-FDF1-4D80-8311-1D9C97CB0D41}" dt="2023-11-02T21:57:44.699" v="23" actId="20577"/>
          <ac:spMkLst>
            <pc:docMk/>
            <pc:sldMk cId="494695821" sldId="379"/>
            <ac:spMk id="3" creationId="{BED4311B-EC27-417D-89A0-BD3EC0FA7B20}"/>
          </ac:spMkLst>
        </pc:spChg>
        <pc:spChg chg="mod">
          <ac:chgData name="Charles Robbins" userId="2a2c6b74727e6a50" providerId="LiveId" clId="{9D8ABC7E-FDF1-4D80-8311-1D9C97CB0D41}" dt="2023-11-02T21:57:53.975" v="39" actId="20577"/>
          <ac:spMkLst>
            <pc:docMk/>
            <pc:sldMk cId="494695821" sldId="379"/>
            <ac:spMk id="8" creationId="{FDC30BAB-F88C-2F06-2A4B-101322CD8DD4}"/>
          </ac:spMkLst>
        </pc:spChg>
      </pc:sldChg>
      <pc:sldChg chg="addSp delSp modSp mod">
        <pc:chgData name="Charles Robbins" userId="2a2c6b74727e6a50" providerId="LiveId" clId="{9D8ABC7E-FDF1-4D80-8311-1D9C97CB0D41}" dt="2023-11-02T22:19:45.675" v="329" actId="20577"/>
        <pc:sldMkLst>
          <pc:docMk/>
          <pc:sldMk cId="2854567359" sldId="380"/>
        </pc:sldMkLst>
        <pc:spChg chg="mod">
          <ac:chgData name="Charles Robbins" userId="2a2c6b74727e6a50" providerId="LiveId" clId="{9D8ABC7E-FDF1-4D80-8311-1D9C97CB0D41}" dt="2023-11-02T22:02:19.493" v="43" actId="20577"/>
          <ac:spMkLst>
            <pc:docMk/>
            <pc:sldMk cId="2854567359" sldId="380"/>
            <ac:spMk id="2" creationId="{E2F339A8-8B84-6BD5-8B2C-12FAFDA6AADA}"/>
          </ac:spMkLst>
        </pc:spChg>
        <pc:spChg chg="mod">
          <ac:chgData name="Charles Robbins" userId="2a2c6b74727e6a50" providerId="LiveId" clId="{9D8ABC7E-FDF1-4D80-8311-1D9C97CB0D41}" dt="2023-11-02T22:01:24.392" v="40"/>
          <ac:spMkLst>
            <pc:docMk/>
            <pc:sldMk cId="2854567359" sldId="380"/>
            <ac:spMk id="9" creationId="{F23D0AD7-7035-C7C0-E61C-DAF5F76897AC}"/>
          </ac:spMkLst>
        </pc:spChg>
        <pc:spChg chg="mod">
          <ac:chgData name="Charles Robbins" userId="2a2c6b74727e6a50" providerId="LiveId" clId="{9D8ABC7E-FDF1-4D80-8311-1D9C97CB0D41}" dt="2023-11-02T22:17:02.923" v="290" actId="20577"/>
          <ac:spMkLst>
            <pc:docMk/>
            <pc:sldMk cId="2854567359" sldId="380"/>
            <ac:spMk id="10" creationId="{09AEEF95-0557-749F-5208-4EFB08014FA3}"/>
          </ac:spMkLst>
        </pc:spChg>
        <pc:spChg chg="del mod">
          <ac:chgData name="Charles Robbins" userId="2a2c6b74727e6a50" providerId="LiveId" clId="{9D8ABC7E-FDF1-4D80-8311-1D9C97CB0D41}" dt="2023-11-02T22:19:23.414" v="323" actId="478"/>
          <ac:spMkLst>
            <pc:docMk/>
            <pc:sldMk cId="2854567359" sldId="380"/>
            <ac:spMk id="11" creationId="{23EDA012-A675-9606-6CD5-45B8C4E4581C}"/>
          </ac:spMkLst>
        </pc:spChg>
        <pc:spChg chg="add del mod">
          <ac:chgData name="Charles Robbins" userId="2a2c6b74727e6a50" providerId="LiveId" clId="{9D8ABC7E-FDF1-4D80-8311-1D9C97CB0D41}" dt="2023-11-02T22:19:07.261" v="318" actId="20577"/>
          <ac:spMkLst>
            <pc:docMk/>
            <pc:sldMk cId="2854567359" sldId="380"/>
            <ac:spMk id="12" creationId="{21F74464-5289-292B-F124-06DC4FBB64AD}"/>
          </ac:spMkLst>
        </pc:spChg>
        <pc:spChg chg="del mod">
          <ac:chgData name="Charles Robbins" userId="2a2c6b74727e6a50" providerId="LiveId" clId="{9D8ABC7E-FDF1-4D80-8311-1D9C97CB0D41}" dt="2023-11-02T22:18:31.030" v="307" actId="478"/>
          <ac:spMkLst>
            <pc:docMk/>
            <pc:sldMk cId="2854567359" sldId="380"/>
            <ac:spMk id="13" creationId="{DD30683E-B2EC-B1F5-4E3A-A2A539B11F3A}"/>
          </ac:spMkLst>
        </pc:spChg>
        <pc:spChg chg="del mod">
          <ac:chgData name="Charles Robbins" userId="2a2c6b74727e6a50" providerId="LiveId" clId="{9D8ABC7E-FDF1-4D80-8311-1D9C97CB0D41}" dt="2023-11-02T22:14:32.271" v="243" actId="478"/>
          <ac:spMkLst>
            <pc:docMk/>
            <pc:sldMk cId="2854567359" sldId="380"/>
            <ac:spMk id="14" creationId="{B63B440D-B7A5-D1D3-8F52-C3A603A0A9BF}"/>
          </ac:spMkLst>
        </pc:spChg>
        <pc:spChg chg="mod">
          <ac:chgData name="Charles Robbins" userId="2a2c6b74727e6a50" providerId="LiveId" clId="{9D8ABC7E-FDF1-4D80-8311-1D9C97CB0D41}" dt="2023-11-02T22:01:55.909" v="41" actId="20577"/>
          <ac:spMkLst>
            <pc:docMk/>
            <pc:sldMk cId="2854567359" sldId="380"/>
            <ac:spMk id="17" creationId="{80231A81-94B5-65F1-7816-AA481C429EBF}"/>
          </ac:spMkLst>
        </pc:spChg>
        <pc:spChg chg="mod">
          <ac:chgData name="Charles Robbins" userId="2a2c6b74727e6a50" providerId="LiveId" clId="{9D8ABC7E-FDF1-4D80-8311-1D9C97CB0D41}" dt="2023-11-02T22:10:56.634" v="174" actId="1076"/>
          <ac:spMkLst>
            <pc:docMk/>
            <pc:sldMk cId="2854567359" sldId="380"/>
            <ac:spMk id="18" creationId="{5B35D5A1-83ED-B524-AC33-9AFEA4EB53B4}"/>
          </ac:spMkLst>
        </pc:spChg>
        <pc:spChg chg="mod">
          <ac:chgData name="Charles Robbins" userId="2a2c6b74727e6a50" providerId="LiveId" clId="{9D8ABC7E-FDF1-4D80-8311-1D9C97CB0D41}" dt="2023-11-02T22:11:07.626" v="177" actId="1076"/>
          <ac:spMkLst>
            <pc:docMk/>
            <pc:sldMk cId="2854567359" sldId="380"/>
            <ac:spMk id="19" creationId="{3F3F02FD-7641-194C-6C5A-56B73857D78A}"/>
          </ac:spMkLst>
        </pc:spChg>
        <pc:spChg chg="mod">
          <ac:chgData name="Charles Robbins" userId="2a2c6b74727e6a50" providerId="LiveId" clId="{9D8ABC7E-FDF1-4D80-8311-1D9C97CB0D41}" dt="2023-11-02T22:12:31.636" v="191" actId="313"/>
          <ac:spMkLst>
            <pc:docMk/>
            <pc:sldMk cId="2854567359" sldId="380"/>
            <ac:spMk id="20" creationId="{99201AF4-7416-05A2-E8EC-CD3198F11BCF}"/>
          </ac:spMkLst>
        </pc:spChg>
        <pc:spChg chg="mod">
          <ac:chgData name="Charles Robbins" userId="2a2c6b74727e6a50" providerId="LiveId" clId="{9D8ABC7E-FDF1-4D80-8311-1D9C97CB0D41}" dt="2023-11-02T22:11:14.713" v="180" actId="14100"/>
          <ac:spMkLst>
            <pc:docMk/>
            <pc:sldMk cId="2854567359" sldId="380"/>
            <ac:spMk id="21" creationId="{BD2C0713-1B5C-F8BB-D0C7-69C8A891136F}"/>
          </ac:spMkLst>
        </pc:spChg>
        <pc:spChg chg="mod">
          <ac:chgData name="Charles Robbins" userId="2a2c6b74727e6a50" providerId="LiveId" clId="{9D8ABC7E-FDF1-4D80-8311-1D9C97CB0D41}" dt="2023-11-02T22:08:23.424" v="133" actId="20577"/>
          <ac:spMkLst>
            <pc:docMk/>
            <pc:sldMk cId="2854567359" sldId="380"/>
            <ac:spMk id="22" creationId="{4F6FB3FB-A457-74EF-BFA6-7D1EEB44B7CB}"/>
          </ac:spMkLst>
        </pc:spChg>
        <pc:spChg chg="mod">
          <ac:chgData name="Charles Robbins" userId="2a2c6b74727e6a50" providerId="LiveId" clId="{9D8ABC7E-FDF1-4D80-8311-1D9C97CB0D41}" dt="2023-11-02T22:11:29.121" v="181" actId="1076"/>
          <ac:spMkLst>
            <pc:docMk/>
            <pc:sldMk cId="2854567359" sldId="380"/>
            <ac:spMk id="24" creationId="{EDF79EC9-B0C7-C291-6A7A-B9EAE17F8AEF}"/>
          </ac:spMkLst>
        </pc:spChg>
        <pc:spChg chg="add mod">
          <ac:chgData name="Charles Robbins" userId="2a2c6b74727e6a50" providerId="LiveId" clId="{9D8ABC7E-FDF1-4D80-8311-1D9C97CB0D41}" dt="2023-11-02T22:19:11.113" v="321" actId="6549"/>
          <ac:spMkLst>
            <pc:docMk/>
            <pc:sldMk cId="2854567359" sldId="380"/>
            <ac:spMk id="34" creationId="{F96601DF-ACB6-990E-CCF5-36F714152420}"/>
          </ac:spMkLst>
        </pc:spChg>
        <pc:spChg chg="add mod">
          <ac:chgData name="Charles Robbins" userId="2a2c6b74727e6a50" providerId="LiveId" clId="{9D8ABC7E-FDF1-4D80-8311-1D9C97CB0D41}" dt="2023-11-02T22:19:45.675" v="329" actId="20577"/>
          <ac:spMkLst>
            <pc:docMk/>
            <pc:sldMk cId="2854567359" sldId="380"/>
            <ac:spMk id="38" creationId="{9C1B0589-F527-7583-1A1E-C438337C74B3}"/>
          </ac:spMkLst>
        </pc:spChg>
        <pc:spChg chg="mod">
          <ac:chgData name="Charles Robbins" userId="2a2c6b74727e6a50" providerId="LiveId" clId="{9D8ABC7E-FDF1-4D80-8311-1D9C97CB0D41}" dt="2023-11-02T22:06:40.923" v="102" actId="14100"/>
          <ac:spMkLst>
            <pc:docMk/>
            <pc:sldMk cId="2854567359" sldId="380"/>
            <ac:spMk id="40" creationId="{EBD214F1-E511-FDF9-3356-5D3C21A52B58}"/>
          </ac:spMkLst>
        </pc:spChg>
        <pc:cxnChg chg="mod">
          <ac:chgData name="Charles Robbins" userId="2a2c6b74727e6a50" providerId="LiveId" clId="{9D8ABC7E-FDF1-4D80-8311-1D9C97CB0D41}" dt="2023-11-02T22:11:29.121" v="181" actId="1076"/>
          <ac:cxnSpMkLst>
            <pc:docMk/>
            <pc:sldMk cId="2854567359" sldId="380"/>
            <ac:cxnSpMk id="31" creationId="{DB5C109D-586D-061B-AF15-04587862A453}"/>
          </ac:cxnSpMkLst>
        </pc:cxnChg>
        <pc:cxnChg chg="del mod">
          <ac:chgData name="Charles Robbins" userId="2a2c6b74727e6a50" providerId="LiveId" clId="{9D8ABC7E-FDF1-4D80-8311-1D9C97CB0D41}" dt="2023-11-02T22:14:35.043" v="244" actId="478"/>
          <ac:cxnSpMkLst>
            <pc:docMk/>
            <pc:sldMk cId="2854567359" sldId="380"/>
            <ac:cxnSpMk id="32" creationId="{62CEE3B9-B2CE-15B1-8C06-9B4ECEAD3CE8}"/>
          </ac:cxnSpMkLst>
        </pc:cxnChg>
        <pc:cxnChg chg="mod">
          <ac:chgData name="Charles Robbins" userId="2a2c6b74727e6a50" providerId="LiveId" clId="{9D8ABC7E-FDF1-4D80-8311-1D9C97CB0D41}" dt="2023-11-02T22:11:29.121" v="181" actId="1076"/>
          <ac:cxnSpMkLst>
            <pc:docMk/>
            <pc:sldMk cId="2854567359" sldId="380"/>
            <ac:cxnSpMk id="35" creationId="{1075233A-AB63-CA66-564C-E9963DDA8983}"/>
          </ac:cxnSpMkLst>
        </pc:cxnChg>
        <pc:cxnChg chg="mod">
          <ac:chgData name="Charles Robbins" userId="2a2c6b74727e6a50" providerId="LiveId" clId="{9D8ABC7E-FDF1-4D80-8311-1D9C97CB0D41}" dt="2023-11-02T22:11:07.626" v="177" actId="1076"/>
          <ac:cxnSpMkLst>
            <pc:docMk/>
            <pc:sldMk cId="2854567359" sldId="380"/>
            <ac:cxnSpMk id="37" creationId="{3BB51EBE-565E-953C-969F-AA47BE126994}"/>
          </ac:cxnSpMkLst>
        </pc:cxnChg>
        <pc:cxnChg chg="mod">
          <ac:chgData name="Charles Robbins" userId="2a2c6b74727e6a50" providerId="LiveId" clId="{9D8ABC7E-FDF1-4D80-8311-1D9C97CB0D41}" dt="2023-11-02T22:19:23.414" v="323" actId="478"/>
          <ac:cxnSpMkLst>
            <pc:docMk/>
            <pc:sldMk cId="2854567359" sldId="380"/>
            <ac:cxnSpMk id="39" creationId="{4FB74AD9-7535-2EEB-DCD2-06ABFDB538A7}"/>
          </ac:cxnSpMkLst>
        </pc:cxnChg>
      </pc:sldChg>
      <pc:sldChg chg="delSp modSp mod">
        <pc:chgData name="Charles Robbins" userId="2a2c6b74727e6a50" providerId="LiveId" clId="{9D8ABC7E-FDF1-4D80-8311-1D9C97CB0D41}" dt="2023-11-02T22:54:21.669" v="1694" actId="5793"/>
        <pc:sldMkLst>
          <pc:docMk/>
          <pc:sldMk cId="2108766748" sldId="381"/>
        </pc:sldMkLst>
        <pc:spChg chg="mod">
          <ac:chgData name="Charles Robbins" userId="2a2c6b74727e6a50" providerId="LiveId" clId="{9D8ABC7E-FDF1-4D80-8311-1D9C97CB0D41}" dt="2023-11-02T22:28:05.051" v="584" actId="20577"/>
          <ac:spMkLst>
            <pc:docMk/>
            <pc:sldMk cId="2108766748" sldId="381"/>
            <ac:spMk id="2" creationId="{E2F339A8-8B84-6BD5-8B2C-12FAFDA6AADA}"/>
          </ac:spMkLst>
        </pc:spChg>
        <pc:spChg chg="mod">
          <ac:chgData name="Charles Robbins" userId="2a2c6b74727e6a50" providerId="LiveId" clId="{9D8ABC7E-FDF1-4D80-8311-1D9C97CB0D41}" dt="2023-11-02T22:54:21.669" v="1694" actId="5793"/>
          <ac:spMkLst>
            <pc:docMk/>
            <pc:sldMk cId="2108766748" sldId="381"/>
            <ac:spMk id="3" creationId="{4CF0A65B-A3A2-717F-46E3-A8DF7531AE7D}"/>
          </ac:spMkLst>
        </pc:spChg>
        <pc:spChg chg="mod">
          <ac:chgData name="Charles Robbins" userId="2a2c6b74727e6a50" providerId="LiveId" clId="{9D8ABC7E-FDF1-4D80-8311-1D9C97CB0D41}" dt="2023-11-02T22:01:24.392" v="40"/>
          <ac:spMkLst>
            <pc:docMk/>
            <pc:sldMk cId="2108766748" sldId="381"/>
            <ac:spMk id="9" creationId="{F23D0AD7-7035-C7C0-E61C-DAF5F76897AC}"/>
          </ac:spMkLst>
        </pc:spChg>
        <pc:picChg chg="del">
          <ac:chgData name="Charles Robbins" userId="2a2c6b74727e6a50" providerId="LiveId" clId="{9D8ABC7E-FDF1-4D80-8311-1D9C97CB0D41}" dt="2023-11-02T22:51:54.678" v="1648" actId="478"/>
          <ac:picMkLst>
            <pc:docMk/>
            <pc:sldMk cId="2108766748" sldId="381"/>
            <ac:picMk id="5" creationId="{39EEA212-82EA-E286-9652-753644BDCB46}"/>
          </ac:picMkLst>
        </pc:picChg>
        <pc:picChg chg="del">
          <ac:chgData name="Charles Robbins" userId="2a2c6b74727e6a50" providerId="LiveId" clId="{9D8ABC7E-FDF1-4D80-8311-1D9C97CB0D41}" dt="2023-11-02T22:51:55.326" v="1649" actId="478"/>
          <ac:picMkLst>
            <pc:docMk/>
            <pc:sldMk cId="2108766748" sldId="381"/>
            <ac:picMk id="7" creationId="{62169622-C957-79BA-8A37-8EB9FE63ADE8}"/>
          </ac:picMkLst>
        </pc:picChg>
      </pc:sldChg>
      <pc:sldChg chg="modSp">
        <pc:chgData name="Charles Robbins" userId="2a2c6b74727e6a50" providerId="LiveId" clId="{9D8ABC7E-FDF1-4D80-8311-1D9C97CB0D41}" dt="2023-11-02T22:01:24.392" v="40"/>
        <pc:sldMkLst>
          <pc:docMk/>
          <pc:sldMk cId="506456506" sldId="382"/>
        </pc:sldMkLst>
        <pc:spChg chg="mod">
          <ac:chgData name="Charles Robbins" userId="2a2c6b74727e6a50" providerId="LiveId" clId="{9D8ABC7E-FDF1-4D80-8311-1D9C97CB0D41}" dt="2023-11-02T22:01:24.392" v="40"/>
          <ac:spMkLst>
            <pc:docMk/>
            <pc:sldMk cId="506456506" sldId="382"/>
            <ac:spMk id="9" creationId="{F23D0AD7-7035-C7C0-E61C-DAF5F76897AC}"/>
          </ac:spMkLst>
        </pc:spChg>
      </pc:sldChg>
      <pc:sldChg chg="delSp modSp mod">
        <pc:chgData name="Charles Robbins" userId="2a2c6b74727e6a50" providerId="LiveId" clId="{9D8ABC7E-FDF1-4D80-8311-1D9C97CB0D41}" dt="2023-11-02T22:47:49.328" v="1585" actId="14100"/>
        <pc:sldMkLst>
          <pc:docMk/>
          <pc:sldMk cId="3527907615" sldId="383"/>
        </pc:sldMkLst>
        <pc:spChg chg="mod">
          <ac:chgData name="Charles Robbins" userId="2a2c6b74727e6a50" providerId="LiveId" clId="{9D8ABC7E-FDF1-4D80-8311-1D9C97CB0D41}" dt="2023-11-02T22:29:30.846" v="614" actId="27636"/>
          <ac:spMkLst>
            <pc:docMk/>
            <pc:sldMk cId="3527907615" sldId="383"/>
            <ac:spMk id="2" creationId="{E2F339A8-8B84-6BD5-8B2C-12FAFDA6AADA}"/>
          </ac:spMkLst>
        </pc:spChg>
        <pc:spChg chg="mod">
          <ac:chgData name="Charles Robbins" userId="2a2c6b74727e6a50" providerId="LiveId" clId="{9D8ABC7E-FDF1-4D80-8311-1D9C97CB0D41}" dt="2023-11-02T22:47:49.328" v="1585" actId="14100"/>
          <ac:spMkLst>
            <pc:docMk/>
            <pc:sldMk cId="3527907615" sldId="383"/>
            <ac:spMk id="3" creationId="{4CF0A65B-A3A2-717F-46E3-A8DF7531AE7D}"/>
          </ac:spMkLst>
        </pc:spChg>
        <pc:spChg chg="mod">
          <ac:chgData name="Charles Robbins" userId="2a2c6b74727e6a50" providerId="LiveId" clId="{9D8ABC7E-FDF1-4D80-8311-1D9C97CB0D41}" dt="2023-11-02T22:01:24.392" v="40"/>
          <ac:spMkLst>
            <pc:docMk/>
            <pc:sldMk cId="3527907615" sldId="383"/>
            <ac:spMk id="9" creationId="{F23D0AD7-7035-C7C0-E61C-DAF5F76897AC}"/>
          </ac:spMkLst>
        </pc:spChg>
        <pc:picChg chg="del">
          <ac:chgData name="Charles Robbins" userId="2a2c6b74727e6a50" providerId="LiveId" clId="{9D8ABC7E-FDF1-4D80-8311-1D9C97CB0D41}" dt="2023-11-02T22:21:19.026" v="334" actId="478"/>
          <ac:picMkLst>
            <pc:docMk/>
            <pc:sldMk cId="3527907615" sldId="383"/>
            <ac:picMk id="5" creationId="{C5EC92D6-6EB3-A67D-E9F2-94875EDBD243}"/>
          </ac:picMkLst>
        </pc:picChg>
        <pc:picChg chg="del">
          <ac:chgData name="Charles Robbins" userId="2a2c6b74727e6a50" providerId="LiveId" clId="{9D8ABC7E-FDF1-4D80-8311-1D9C97CB0D41}" dt="2023-11-02T22:21:21.182" v="335" actId="478"/>
          <ac:picMkLst>
            <pc:docMk/>
            <pc:sldMk cId="3527907615" sldId="383"/>
            <ac:picMk id="7" creationId="{915FE7B5-FE5E-A0C3-8B93-9DEED1CFDAD2}"/>
          </ac:picMkLst>
        </pc:picChg>
      </pc:sldChg>
      <pc:sldChg chg="delSp modSp mod">
        <pc:chgData name="Charles Robbins" userId="2a2c6b74727e6a50" providerId="LiveId" clId="{9D8ABC7E-FDF1-4D80-8311-1D9C97CB0D41}" dt="2023-11-02T22:48:02.417" v="1586" actId="14100"/>
        <pc:sldMkLst>
          <pc:docMk/>
          <pc:sldMk cId="695094560" sldId="384"/>
        </pc:sldMkLst>
        <pc:spChg chg="mod">
          <ac:chgData name="Charles Robbins" userId="2a2c6b74727e6a50" providerId="LiveId" clId="{9D8ABC7E-FDF1-4D80-8311-1D9C97CB0D41}" dt="2023-11-02T22:41:28.339" v="1277" actId="20577"/>
          <ac:spMkLst>
            <pc:docMk/>
            <pc:sldMk cId="695094560" sldId="384"/>
            <ac:spMk id="2" creationId="{E2F339A8-8B84-6BD5-8B2C-12FAFDA6AADA}"/>
          </ac:spMkLst>
        </pc:spChg>
        <pc:spChg chg="mod">
          <ac:chgData name="Charles Robbins" userId="2a2c6b74727e6a50" providerId="LiveId" clId="{9D8ABC7E-FDF1-4D80-8311-1D9C97CB0D41}" dt="2023-11-02T22:48:02.417" v="1586" actId="14100"/>
          <ac:spMkLst>
            <pc:docMk/>
            <pc:sldMk cId="695094560" sldId="384"/>
            <ac:spMk id="3" creationId="{4CF0A65B-A3A2-717F-46E3-A8DF7531AE7D}"/>
          </ac:spMkLst>
        </pc:spChg>
        <pc:spChg chg="mod">
          <ac:chgData name="Charles Robbins" userId="2a2c6b74727e6a50" providerId="LiveId" clId="{9D8ABC7E-FDF1-4D80-8311-1D9C97CB0D41}" dt="2023-11-02T22:01:24.392" v="40"/>
          <ac:spMkLst>
            <pc:docMk/>
            <pc:sldMk cId="695094560" sldId="384"/>
            <ac:spMk id="9" creationId="{F23D0AD7-7035-C7C0-E61C-DAF5F76897AC}"/>
          </ac:spMkLst>
        </pc:spChg>
        <pc:picChg chg="del">
          <ac:chgData name="Charles Robbins" userId="2a2c6b74727e6a50" providerId="LiveId" clId="{9D8ABC7E-FDF1-4D80-8311-1D9C97CB0D41}" dt="2023-11-02T22:21:28.553" v="337" actId="478"/>
          <ac:picMkLst>
            <pc:docMk/>
            <pc:sldMk cId="695094560" sldId="384"/>
            <ac:picMk id="4" creationId="{9A1F21A9-DECB-6F90-EB12-4A12D979F628}"/>
          </ac:picMkLst>
        </pc:picChg>
        <pc:picChg chg="del">
          <ac:chgData name="Charles Robbins" userId="2a2c6b74727e6a50" providerId="LiveId" clId="{9D8ABC7E-FDF1-4D80-8311-1D9C97CB0D41}" dt="2023-11-02T22:21:25.165" v="336" actId="478"/>
          <ac:picMkLst>
            <pc:docMk/>
            <pc:sldMk cId="695094560" sldId="384"/>
            <ac:picMk id="5" creationId="{15FC2E65-7041-5729-CD33-A1D766F3804C}"/>
          </ac:picMkLst>
        </pc:picChg>
      </pc:sldChg>
      <pc:sldChg chg="delSp modSp del mod">
        <pc:chgData name="Charles Robbins" userId="2a2c6b74727e6a50" providerId="LiveId" clId="{9D8ABC7E-FDF1-4D80-8311-1D9C97CB0D41}" dt="2023-11-02T22:48:17.414" v="1588" actId="47"/>
        <pc:sldMkLst>
          <pc:docMk/>
          <pc:sldMk cId="699592182" sldId="385"/>
        </pc:sldMkLst>
        <pc:spChg chg="mod">
          <ac:chgData name="Charles Robbins" userId="2a2c6b74727e6a50" providerId="LiveId" clId="{9D8ABC7E-FDF1-4D80-8311-1D9C97CB0D41}" dt="2023-11-02T22:03:32.944" v="49" actId="20577"/>
          <ac:spMkLst>
            <pc:docMk/>
            <pc:sldMk cId="699592182" sldId="385"/>
            <ac:spMk id="2" creationId="{E2F339A8-8B84-6BD5-8B2C-12FAFDA6AADA}"/>
          </ac:spMkLst>
        </pc:spChg>
        <pc:spChg chg="del">
          <ac:chgData name="Charles Robbins" userId="2a2c6b74727e6a50" providerId="LiveId" clId="{9D8ABC7E-FDF1-4D80-8311-1D9C97CB0D41}" dt="2023-11-02T22:21:43.582" v="341" actId="478"/>
          <ac:spMkLst>
            <pc:docMk/>
            <pc:sldMk cId="699592182" sldId="385"/>
            <ac:spMk id="6" creationId="{66151CE6-67C5-2666-D6F6-138B7D35874C}"/>
          </ac:spMkLst>
        </pc:spChg>
        <pc:spChg chg="mod">
          <ac:chgData name="Charles Robbins" userId="2a2c6b74727e6a50" providerId="LiveId" clId="{9D8ABC7E-FDF1-4D80-8311-1D9C97CB0D41}" dt="2023-11-02T22:01:24.392" v="40"/>
          <ac:spMkLst>
            <pc:docMk/>
            <pc:sldMk cId="699592182" sldId="385"/>
            <ac:spMk id="9" creationId="{F23D0AD7-7035-C7C0-E61C-DAF5F76897AC}"/>
          </ac:spMkLst>
        </pc:spChg>
        <pc:picChg chg="del">
          <ac:chgData name="Charles Robbins" userId="2a2c6b74727e6a50" providerId="LiveId" clId="{9D8ABC7E-FDF1-4D80-8311-1D9C97CB0D41}" dt="2023-11-02T22:21:41.283" v="340" actId="478"/>
          <ac:picMkLst>
            <pc:docMk/>
            <pc:sldMk cId="699592182" sldId="385"/>
            <ac:picMk id="4" creationId="{A7401473-9D27-ADB2-E918-5840FF8F1FE7}"/>
          </ac:picMkLst>
        </pc:picChg>
      </pc:sldChg>
      <pc:sldChg chg="delSp modSp del mod">
        <pc:chgData name="Charles Robbins" userId="2a2c6b74727e6a50" providerId="LiveId" clId="{9D8ABC7E-FDF1-4D80-8311-1D9C97CB0D41}" dt="2023-11-02T22:48:21.886" v="1589" actId="47"/>
        <pc:sldMkLst>
          <pc:docMk/>
          <pc:sldMk cId="1503902199" sldId="386"/>
        </pc:sldMkLst>
        <pc:spChg chg="mod">
          <ac:chgData name="Charles Robbins" userId="2a2c6b74727e6a50" providerId="LiveId" clId="{9D8ABC7E-FDF1-4D80-8311-1D9C97CB0D41}" dt="2023-11-02T22:03:38.566" v="50" actId="20577"/>
          <ac:spMkLst>
            <pc:docMk/>
            <pc:sldMk cId="1503902199" sldId="386"/>
            <ac:spMk id="2" creationId="{E2F339A8-8B84-6BD5-8B2C-12FAFDA6AADA}"/>
          </ac:spMkLst>
        </pc:spChg>
        <pc:spChg chg="mod">
          <ac:chgData name="Charles Robbins" userId="2a2c6b74727e6a50" providerId="LiveId" clId="{9D8ABC7E-FDF1-4D80-8311-1D9C97CB0D41}" dt="2023-11-02T22:01:24.392" v="40"/>
          <ac:spMkLst>
            <pc:docMk/>
            <pc:sldMk cId="1503902199" sldId="386"/>
            <ac:spMk id="9" creationId="{F23D0AD7-7035-C7C0-E61C-DAF5F76897AC}"/>
          </ac:spMkLst>
        </pc:spChg>
        <pc:picChg chg="del">
          <ac:chgData name="Charles Robbins" userId="2a2c6b74727e6a50" providerId="LiveId" clId="{9D8ABC7E-FDF1-4D80-8311-1D9C97CB0D41}" dt="2023-11-02T22:21:37.567" v="339" actId="478"/>
          <ac:picMkLst>
            <pc:docMk/>
            <pc:sldMk cId="1503902199" sldId="386"/>
            <ac:picMk id="5" creationId="{EB17F49A-B9BA-9BF6-4C48-110C3607609C}"/>
          </ac:picMkLst>
        </pc:picChg>
      </pc:sldChg>
      <pc:sldChg chg="modSp del mod">
        <pc:chgData name="Charles Robbins" userId="2a2c6b74727e6a50" providerId="LiveId" clId="{9D8ABC7E-FDF1-4D80-8311-1D9C97CB0D41}" dt="2023-11-02T22:20:43.462" v="330" actId="47"/>
        <pc:sldMkLst>
          <pc:docMk/>
          <pc:sldMk cId="137809718" sldId="387"/>
        </pc:sldMkLst>
        <pc:spChg chg="mod">
          <ac:chgData name="Charles Robbins" userId="2a2c6b74727e6a50" providerId="LiveId" clId="{9D8ABC7E-FDF1-4D80-8311-1D9C97CB0D41}" dt="2023-11-02T22:03:44.533" v="52" actId="20577"/>
          <ac:spMkLst>
            <pc:docMk/>
            <pc:sldMk cId="137809718" sldId="387"/>
            <ac:spMk id="2" creationId="{E2F339A8-8B84-6BD5-8B2C-12FAFDA6AADA}"/>
          </ac:spMkLst>
        </pc:spChg>
        <pc:spChg chg="mod">
          <ac:chgData name="Charles Robbins" userId="2a2c6b74727e6a50" providerId="LiveId" clId="{9D8ABC7E-FDF1-4D80-8311-1D9C97CB0D41}" dt="2023-11-02T22:01:24.392" v="40"/>
          <ac:spMkLst>
            <pc:docMk/>
            <pc:sldMk cId="137809718" sldId="387"/>
            <ac:spMk id="9" creationId="{F23D0AD7-7035-C7C0-E61C-DAF5F76897AC}"/>
          </ac:spMkLst>
        </pc:spChg>
      </pc:sldChg>
      <pc:sldChg chg="delSp modSp mod">
        <pc:chgData name="Charles Robbins" userId="2a2c6b74727e6a50" providerId="LiveId" clId="{9D8ABC7E-FDF1-4D80-8311-1D9C97CB0D41}" dt="2023-11-02T22:50:47.626" v="1640" actId="14100"/>
        <pc:sldMkLst>
          <pc:docMk/>
          <pc:sldMk cId="1626002482" sldId="388"/>
        </pc:sldMkLst>
        <pc:spChg chg="mod">
          <ac:chgData name="Charles Robbins" userId="2a2c6b74727e6a50" providerId="LiveId" clId="{9D8ABC7E-FDF1-4D80-8311-1D9C97CB0D41}" dt="2023-11-02T22:50:20.030" v="1631" actId="20577"/>
          <ac:spMkLst>
            <pc:docMk/>
            <pc:sldMk cId="1626002482" sldId="388"/>
            <ac:spMk id="2" creationId="{E2F339A8-8B84-6BD5-8B2C-12FAFDA6AADA}"/>
          </ac:spMkLst>
        </pc:spChg>
        <pc:spChg chg="mod">
          <ac:chgData name="Charles Robbins" userId="2a2c6b74727e6a50" providerId="LiveId" clId="{9D8ABC7E-FDF1-4D80-8311-1D9C97CB0D41}" dt="2023-11-02T22:50:47.626" v="1640" actId="14100"/>
          <ac:spMkLst>
            <pc:docMk/>
            <pc:sldMk cId="1626002482" sldId="388"/>
            <ac:spMk id="3" creationId="{4CF0A65B-A3A2-717F-46E3-A8DF7531AE7D}"/>
          </ac:spMkLst>
        </pc:spChg>
        <pc:spChg chg="mod">
          <ac:chgData name="Charles Robbins" userId="2a2c6b74727e6a50" providerId="LiveId" clId="{9D8ABC7E-FDF1-4D80-8311-1D9C97CB0D41}" dt="2023-11-02T22:01:24.392" v="40"/>
          <ac:spMkLst>
            <pc:docMk/>
            <pc:sldMk cId="1626002482" sldId="388"/>
            <ac:spMk id="9" creationId="{F23D0AD7-7035-C7C0-E61C-DAF5F76897AC}"/>
          </ac:spMkLst>
        </pc:spChg>
        <pc:picChg chg="del">
          <ac:chgData name="Charles Robbins" userId="2a2c6b74727e6a50" providerId="LiveId" clId="{9D8ABC7E-FDF1-4D80-8311-1D9C97CB0D41}" dt="2023-11-02T22:21:31.619" v="338" actId="478"/>
          <ac:picMkLst>
            <pc:docMk/>
            <pc:sldMk cId="1626002482" sldId="388"/>
            <ac:picMk id="5" creationId="{C76DBB5B-5FB1-BD82-8682-B7F4FC16B54E}"/>
          </ac:picMkLst>
        </pc:picChg>
      </pc:sldChg>
      <pc:sldChg chg="delSp modSp del mod">
        <pc:chgData name="Charles Robbins" userId="2a2c6b74727e6a50" providerId="LiveId" clId="{9D8ABC7E-FDF1-4D80-8311-1D9C97CB0D41}" dt="2023-11-02T22:51:35.534" v="1647" actId="2696"/>
        <pc:sldMkLst>
          <pc:docMk/>
          <pc:sldMk cId="762391488" sldId="389"/>
        </pc:sldMkLst>
        <pc:spChg chg="mod">
          <ac:chgData name="Charles Robbins" userId="2a2c6b74727e6a50" providerId="LiveId" clId="{9D8ABC7E-FDF1-4D80-8311-1D9C97CB0D41}" dt="2023-11-02T22:01:24.392" v="40"/>
          <ac:spMkLst>
            <pc:docMk/>
            <pc:sldMk cId="762391488" sldId="389"/>
            <ac:spMk id="9" creationId="{F23D0AD7-7035-C7C0-E61C-DAF5F76897AC}"/>
          </ac:spMkLst>
        </pc:spChg>
        <pc:picChg chg="del">
          <ac:chgData name="Charles Robbins" userId="2a2c6b74727e6a50" providerId="LiveId" clId="{9D8ABC7E-FDF1-4D80-8311-1D9C97CB0D41}" dt="2023-11-02T22:20:53.741" v="332" actId="478"/>
          <ac:picMkLst>
            <pc:docMk/>
            <pc:sldMk cId="762391488" sldId="389"/>
            <ac:picMk id="5" creationId="{B72ACA76-85E0-02BA-45F8-D7CE32201F18}"/>
          </ac:picMkLst>
        </pc:picChg>
      </pc:sldChg>
      <pc:sldChg chg="delSp modSp mod">
        <pc:chgData name="Charles Robbins" userId="2a2c6b74727e6a50" providerId="LiveId" clId="{9D8ABC7E-FDF1-4D80-8311-1D9C97CB0D41}" dt="2023-11-02T22:51:21.714" v="1646" actId="6549"/>
        <pc:sldMkLst>
          <pc:docMk/>
          <pc:sldMk cId="2229996431" sldId="390"/>
        </pc:sldMkLst>
        <pc:spChg chg="mod">
          <ac:chgData name="Charles Robbins" userId="2a2c6b74727e6a50" providerId="LiveId" clId="{9D8ABC7E-FDF1-4D80-8311-1D9C97CB0D41}" dt="2023-11-02T22:51:21.714" v="1646" actId="6549"/>
          <ac:spMkLst>
            <pc:docMk/>
            <pc:sldMk cId="2229996431" sldId="390"/>
            <ac:spMk id="3" creationId="{4CF0A65B-A3A2-717F-46E3-A8DF7531AE7D}"/>
          </ac:spMkLst>
        </pc:spChg>
        <pc:spChg chg="mod">
          <ac:chgData name="Charles Robbins" userId="2a2c6b74727e6a50" providerId="LiveId" clId="{9D8ABC7E-FDF1-4D80-8311-1D9C97CB0D41}" dt="2023-11-02T22:01:24.392" v="40"/>
          <ac:spMkLst>
            <pc:docMk/>
            <pc:sldMk cId="2229996431" sldId="390"/>
            <ac:spMk id="9" creationId="{F23D0AD7-7035-C7C0-E61C-DAF5F76897AC}"/>
          </ac:spMkLst>
        </pc:spChg>
        <pc:picChg chg="del">
          <ac:chgData name="Charles Robbins" userId="2a2c6b74727e6a50" providerId="LiveId" clId="{9D8ABC7E-FDF1-4D80-8311-1D9C97CB0D41}" dt="2023-11-02T22:21:09.672" v="333" actId="478"/>
          <ac:picMkLst>
            <pc:docMk/>
            <pc:sldMk cId="2229996431" sldId="390"/>
            <ac:picMk id="5" creationId="{DBDCFF93-606B-4AD1-F1F1-38FCB90B9220}"/>
          </ac:picMkLst>
        </pc:picChg>
      </pc:sldChg>
      <pc:sldChg chg="modSp">
        <pc:chgData name="Charles Robbins" userId="2a2c6b74727e6a50" providerId="LiveId" clId="{9D8ABC7E-FDF1-4D80-8311-1D9C97CB0D41}" dt="2023-11-02T22:01:24.392" v="40"/>
        <pc:sldMkLst>
          <pc:docMk/>
          <pc:sldMk cId="2058043890" sldId="391"/>
        </pc:sldMkLst>
        <pc:spChg chg="mod">
          <ac:chgData name="Charles Robbins" userId="2a2c6b74727e6a50" providerId="LiveId" clId="{9D8ABC7E-FDF1-4D80-8311-1D9C97CB0D41}" dt="2023-11-02T22:01:24.392" v="40"/>
          <ac:spMkLst>
            <pc:docMk/>
            <pc:sldMk cId="2058043890" sldId="391"/>
            <ac:spMk id="9" creationId="{F23D0AD7-7035-C7C0-E61C-DAF5F76897AC}"/>
          </ac:spMkLst>
        </pc:spChg>
      </pc:sldChg>
      <pc:sldChg chg="modSp add mod">
        <pc:chgData name="Charles Robbins" userId="2a2c6b74727e6a50" providerId="LiveId" clId="{9D8ABC7E-FDF1-4D80-8311-1D9C97CB0D41}" dt="2023-11-02T22:49:30.813" v="1611" actId="20577"/>
        <pc:sldMkLst>
          <pc:docMk/>
          <pc:sldMk cId="491687325" sldId="392"/>
        </pc:sldMkLst>
        <pc:spChg chg="mod">
          <ac:chgData name="Charles Robbins" userId="2a2c6b74727e6a50" providerId="LiveId" clId="{9D8ABC7E-FDF1-4D80-8311-1D9C97CB0D41}" dt="2023-11-02T22:48:43.716" v="1592" actId="20577"/>
          <ac:spMkLst>
            <pc:docMk/>
            <pc:sldMk cId="491687325" sldId="392"/>
            <ac:spMk id="2" creationId="{E2F339A8-8B84-6BD5-8B2C-12FAFDA6AADA}"/>
          </ac:spMkLst>
        </pc:spChg>
        <pc:spChg chg="mod">
          <ac:chgData name="Charles Robbins" userId="2a2c6b74727e6a50" providerId="LiveId" clId="{9D8ABC7E-FDF1-4D80-8311-1D9C97CB0D41}" dt="2023-11-02T22:49:30.813" v="1611" actId="20577"/>
          <ac:spMkLst>
            <pc:docMk/>
            <pc:sldMk cId="491687325" sldId="392"/>
            <ac:spMk id="3" creationId="{4CF0A65B-A3A2-717F-46E3-A8DF7531AE7D}"/>
          </ac:spMkLst>
        </pc:spChg>
      </pc:sldChg>
      <pc:sldChg chg="modSp add del mod">
        <pc:chgData name="Charles Robbins" userId="2a2c6b74727e6a50" providerId="LiveId" clId="{9D8ABC7E-FDF1-4D80-8311-1D9C97CB0D41}" dt="2023-11-02T22:20:46.520" v="331" actId="47"/>
        <pc:sldMkLst>
          <pc:docMk/>
          <pc:sldMk cId="2976432244" sldId="392"/>
        </pc:sldMkLst>
        <pc:spChg chg="mod">
          <ac:chgData name="Charles Robbins" userId="2a2c6b74727e6a50" providerId="LiveId" clId="{9D8ABC7E-FDF1-4D80-8311-1D9C97CB0D41}" dt="2023-11-02T22:04:00.080" v="54" actId="20577"/>
          <ac:spMkLst>
            <pc:docMk/>
            <pc:sldMk cId="2976432244" sldId="392"/>
            <ac:spMk id="2" creationId="{E2F339A8-8B84-6BD5-8B2C-12FAFDA6AADA}"/>
          </ac:spMkLst>
        </pc:spChg>
      </pc:sldChg>
      <pc:sldChg chg="modSp new del mod">
        <pc:chgData name="Charles Robbins" userId="2a2c6b74727e6a50" providerId="LiveId" clId="{9D8ABC7E-FDF1-4D80-8311-1D9C97CB0D41}" dt="2023-11-02T22:16:57.407" v="286" actId="2696"/>
        <pc:sldMkLst>
          <pc:docMk/>
          <pc:sldMk cId="167180838" sldId="393"/>
        </pc:sldMkLst>
        <pc:spChg chg="mod">
          <ac:chgData name="Charles Robbins" userId="2a2c6b74727e6a50" providerId="LiveId" clId="{9D8ABC7E-FDF1-4D80-8311-1D9C97CB0D41}" dt="2023-11-02T22:16:52.647" v="285" actId="20577"/>
          <ac:spMkLst>
            <pc:docMk/>
            <pc:sldMk cId="167180838" sldId="393"/>
            <ac:spMk id="2" creationId="{38A1D8E0-6F45-0047-F8F1-BE510F6088C4}"/>
          </ac:spMkLst>
        </pc:spChg>
      </pc:sldChg>
      <pc:sldChg chg="modSp add mod">
        <pc:chgData name="Charles Robbins" userId="2a2c6b74727e6a50" providerId="LiveId" clId="{9D8ABC7E-FDF1-4D80-8311-1D9C97CB0D41}" dt="2023-11-02T22:49:55.225" v="1627" actId="20577"/>
        <pc:sldMkLst>
          <pc:docMk/>
          <pc:sldMk cId="574417070" sldId="393"/>
        </pc:sldMkLst>
        <pc:spChg chg="mod">
          <ac:chgData name="Charles Robbins" userId="2a2c6b74727e6a50" providerId="LiveId" clId="{9D8ABC7E-FDF1-4D80-8311-1D9C97CB0D41}" dt="2023-11-02T22:48:52.176" v="1594" actId="20577"/>
          <ac:spMkLst>
            <pc:docMk/>
            <pc:sldMk cId="574417070" sldId="393"/>
            <ac:spMk id="2" creationId="{E2F339A8-8B84-6BD5-8B2C-12FAFDA6AADA}"/>
          </ac:spMkLst>
        </pc:spChg>
        <pc:spChg chg="mod">
          <ac:chgData name="Charles Robbins" userId="2a2c6b74727e6a50" providerId="LiveId" clId="{9D8ABC7E-FDF1-4D80-8311-1D9C97CB0D41}" dt="2023-11-02T22:49:55.225" v="1627" actId="20577"/>
          <ac:spMkLst>
            <pc:docMk/>
            <pc:sldMk cId="574417070" sldId="393"/>
            <ac:spMk id="3" creationId="{4CF0A65B-A3A2-717F-46E3-A8DF7531AE7D}"/>
          </ac:spMkLst>
        </pc:spChg>
      </pc:sldChg>
    </pc:docChg>
  </pc:docChgLst>
  <pc:docChgLst>
    <pc:chgData name="Charles Robbins" userId="2a2c6b74727e6a50" providerId="LiveId" clId="{8EDA8294-86D8-4F6E-88FC-BF5B45654880}"/>
    <pc:docChg chg="delSld modSld">
      <pc:chgData name="Charles Robbins" userId="2a2c6b74727e6a50" providerId="LiveId" clId="{8EDA8294-86D8-4F6E-88FC-BF5B45654880}" dt="2024-05-16T03:07:31.620" v="15" actId="6549"/>
      <pc:docMkLst>
        <pc:docMk/>
      </pc:docMkLst>
      <pc:sldChg chg="del">
        <pc:chgData name="Charles Robbins" userId="2a2c6b74727e6a50" providerId="LiveId" clId="{8EDA8294-86D8-4F6E-88FC-BF5B45654880}" dt="2024-05-16T03:05:19.182" v="5" actId="47"/>
        <pc:sldMkLst>
          <pc:docMk/>
          <pc:sldMk cId="3752200602" sldId="367"/>
        </pc:sldMkLst>
      </pc:sldChg>
      <pc:sldChg chg="modSp mod">
        <pc:chgData name="Charles Robbins" userId="2a2c6b74727e6a50" providerId="LiveId" clId="{8EDA8294-86D8-4F6E-88FC-BF5B45654880}" dt="2024-05-16T03:06:18.508" v="11" actId="6549"/>
        <pc:sldMkLst>
          <pc:docMk/>
          <pc:sldMk cId="2854567359" sldId="380"/>
        </pc:sldMkLst>
        <pc:spChg chg="mod">
          <ac:chgData name="Charles Robbins" userId="2a2c6b74727e6a50" providerId="LiveId" clId="{8EDA8294-86D8-4F6E-88FC-BF5B45654880}" dt="2024-05-16T03:04:59.987" v="4" actId="6549"/>
          <ac:spMkLst>
            <pc:docMk/>
            <pc:sldMk cId="2854567359" sldId="380"/>
            <ac:spMk id="2" creationId="{E2F339A8-8B84-6BD5-8B2C-12FAFDA6AADA}"/>
          </ac:spMkLst>
        </pc:spChg>
        <pc:spChg chg="mod">
          <ac:chgData name="Charles Robbins" userId="2a2c6b74727e6a50" providerId="LiveId" clId="{8EDA8294-86D8-4F6E-88FC-BF5B45654880}" dt="2024-05-16T03:06:00.377" v="8"/>
          <ac:spMkLst>
            <pc:docMk/>
            <pc:sldMk cId="2854567359" sldId="380"/>
            <ac:spMk id="17" creationId="{80231A81-94B5-65F1-7816-AA481C429EBF}"/>
          </ac:spMkLst>
        </pc:spChg>
        <pc:spChg chg="mod">
          <ac:chgData name="Charles Robbins" userId="2a2c6b74727e6a50" providerId="LiveId" clId="{8EDA8294-86D8-4F6E-88FC-BF5B45654880}" dt="2024-05-16T03:06:00.377" v="8"/>
          <ac:spMkLst>
            <pc:docMk/>
            <pc:sldMk cId="2854567359" sldId="380"/>
            <ac:spMk id="19" creationId="{3F3F02FD-7641-194C-6C5A-56B73857D78A}"/>
          </ac:spMkLst>
        </pc:spChg>
        <pc:spChg chg="mod">
          <ac:chgData name="Charles Robbins" userId="2a2c6b74727e6a50" providerId="LiveId" clId="{8EDA8294-86D8-4F6E-88FC-BF5B45654880}" dt="2024-05-16T03:06:18.508" v="11" actId="6549"/>
          <ac:spMkLst>
            <pc:docMk/>
            <pc:sldMk cId="2854567359" sldId="380"/>
            <ac:spMk id="24" creationId="{EDF79EC9-B0C7-C291-6A7A-B9EAE17F8AEF}"/>
          </ac:spMkLst>
        </pc:spChg>
        <pc:spChg chg="mod">
          <ac:chgData name="Charles Robbins" userId="2a2c6b74727e6a50" providerId="LiveId" clId="{8EDA8294-86D8-4F6E-88FC-BF5B45654880}" dt="2024-05-16T03:06:00.377" v="8"/>
          <ac:spMkLst>
            <pc:docMk/>
            <pc:sldMk cId="2854567359" sldId="380"/>
            <ac:spMk id="40" creationId="{EBD214F1-E511-FDF9-3356-5D3C21A52B58}"/>
          </ac:spMkLst>
        </pc:spChg>
      </pc:sldChg>
      <pc:sldChg chg="modSp">
        <pc:chgData name="Charles Robbins" userId="2a2c6b74727e6a50" providerId="LiveId" clId="{8EDA8294-86D8-4F6E-88FC-BF5B45654880}" dt="2024-05-16T03:06:00.377" v="8"/>
        <pc:sldMkLst>
          <pc:docMk/>
          <pc:sldMk cId="506456506" sldId="382"/>
        </pc:sldMkLst>
        <pc:spChg chg="mod">
          <ac:chgData name="Charles Robbins" userId="2a2c6b74727e6a50" providerId="LiveId" clId="{8EDA8294-86D8-4F6E-88FC-BF5B45654880}" dt="2024-05-16T03:06:00.377" v="8"/>
          <ac:spMkLst>
            <pc:docMk/>
            <pc:sldMk cId="506456506" sldId="382"/>
            <ac:spMk id="2" creationId="{E2F339A8-8B84-6BD5-8B2C-12FAFDA6AADA}"/>
          </ac:spMkLst>
        </pc:spChg>
        <pc:spChg chg="mod">
          <ac:chgData name="Charles Robbins" userId="2a2c6b74727e6a50" providerId="LiveId" clId="{8EDA8294-86D8-4F6E-88FC-BF5B45654880}" dt="2024-05-16T03:06:00.377" v="8"/>
          <ac:spMkLst>
            <pc:docMk/>
            <pc:sldMk cId="506456506" sldId="382"/>
            <ac:spMk id="3" creationId="{4CF0A65B-A3A2-717F-46E3-A8DF7531AE7D}"/>
          </ac:spMkLst>
        </pc:spChg>
      </pc:sldChg>
      <pc:sldChg chg="modSp mod">
        <pc:chgData name="Charles Robbins" userId="2a2c6b74727e6a50" providerId="LiveId" clId="{8EDA8294-86D8-4F6E-88FC-BF5B45654880}" dt="2024-05-16T03:07:31.620" v="15" actId="6549"/>
        <pc:sldMkLst>
          <pc:docMk/>
          <pc:sldMk cId="2058043890" sldId="391"/>
        </pc:sldMkLst>
        <pc:spChg chg="mod">
          <ac:chgData name="Charles Robbins" userId="2a2c6b74727e6a50" providerId="LiveId" clId="{8EDA8294-86D8-4F6E-88FC-BF5B45654880}" dt="2024-05-16T03:07:21.952" v="14" actId="6549"/>
          <ac:spMkLst>
            <pc:docMk/>
            <pc:sldMk cId="2058043890" sldId="391"/>
            <ac:spMk id="2" creationId="{E2F339A8-8B84-6BD5-8B2C-12FAFDA6AADA}"/>
          </ac:spMkLst>
        </pc:spChg>
        <pc:spChg chg="mod">
          <ac:chgData name="Charles Robbins" userId="2a2c6b74727e6a50" providerId="LiveId" clId="{8EDA8294-86D8-4F6E-88FC-BF5B45654880}" dt="2024-05-16T03:07:31.620" v="15" actId="6549"/>
          <ac:spMkLst>
            <pc:docMk/>
            <pc:sldMk cId="2058043890" sldId="391"/>
            <ac:spMk id="3" creationId="{4CF0A65B-A3A2-717F-46E3-A8DF7531AE7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675AD-FC65-49D1-8627-FEF474800082}" type="datetimeFigureOut">
              <a:rPr lang="en-US" smtClean="0"/>
              <a:t>5/15/2024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EF500-3AD5-44FE-9514-5E163F32287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091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4" name="Google Shape;234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C417A-BF77-1708-B1FA-2369501C98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59A9F1-FDDB-7661-F0BE-F75EFDAD85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33EEFF-8860-C80B-405A-7ACC01251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1504B-BAB3-4CCD-ADDB-6515D61B0F4A}" type="datetimeFigureOut">
              <a:rPr lang="en-US" smtClean="0"/>
              <a:t>5/15/2024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ED0F4F-D1F1-EFE3-D779-8C1127D23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9FB42E-59D7-EC64-4BFD-4A067012C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26348-6353-4641-A698-B12207B423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446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80D94-5B9E-654F-2BB1-6BC2D9762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9BE77F-6FB5-0C55-F04F-3D858F2E00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AC90A4-E189-C53E-E96D-9CFB4B905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1504B-BAB3-4CCD-ADDB-6515D61B0F4A}" type="datetimeFigureOut">
              <a:rPr lang="en-US" smtClean="0"/>
              <a:t>5/15/2024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B25CCC-D749-537F-BA72-CC981E8CE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4FABDD-EFD8-0576-7105-5E73E4BE1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26348-6353-4641-A698-B12207B423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686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A589E4-9D37-9169-6B48-2473CD998F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B15007-AD98-7BFF-5576-A9D3F92829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3F0427-5637-6149-EC55-6C54DA78E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1504B-BAB3-4CCD-ADDB-6515D61B0F4A}" type="datetimeFigureOut">
              <a:rPr lang="en-US" smtClean="0"/>
              <a:t>5/15/2024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E6F8AC-EDA9-1116-357C-009FB4C54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D0E579-CE14-22F9-06E3-32B21E1BC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26348-6353-4641-A698-B12207B423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3315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B9FFA-EFC6-6BCF-F5F2-E1A320D55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A6FC31-2BDE-53EC-6612-AB9BEBBDC4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9CBD48-2129-431F-B627-2524F21F7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5/15/2024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A58DD-FC96-D5BE-BC27-54916F698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1BA53E-32C7-C2E2-FD40-E54839705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407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142F3-5D74-0CED-AC55-69D9A18DB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E8A530-6C3E-4D66-A2C8-709A3AE41A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255536-ACC2-7C96-B14A-214BB0BED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1504B-BAB3-4CCD-ADDB-6515D61B0F4A}" type="datetimeFigureOut">
              <a:rPr lang="en-US" smtClean="0"/>
              <a:t>5/15/2024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209DBD-6B1B-7123-CA8A-4FE31895A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67D01C-1E43-6C75-BCD6-D696D1A3A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26348-6353-4641-A698-B12207B423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619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54776-CC0A-2DBC-AB77-0E3DF2DAF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2BC210-333F-627F-D523-3414DD884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F169EB-E224-3E44-686D-0BD28B5D0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1504B-BAB3-4CCD-ADDB-6515D61B0F4A}" type="datetimeFigureOut">
              <a:rPr lang="en-US" smtClean="0"/>
              <a:t>5/15/2024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F82891-19A2-2ADE-9064-D969EEBD9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DBAD95-A867-FF5B-9632-90A1B41A7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26348-6353-4641-A698-B12207B423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89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37B8E-B60F-20DA-4E91-2851A1296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2C658C-7955-9D54-0450-6D802B12CD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56DEA0-B26B-08DB-5E01-FD2CCDEEB5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056699-97A9-742C-A8F2-55AD916E4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1504B-BAB3-4CCD-ADDB-6515D61B0F4A}" type="datetimeFigureOut">
              <a:rPr lang="en-US" smtClean="0"/>
              <a:t>5/15/2024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18139-F012-5DC3-EC3C-1645B90F5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E2C8C4-BD28-11A7-BDB5-91D1A3571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26348-6353-4641-A698-B12207B423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481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5417B-B620-A53F-644F-4A3CAAD4A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C2CA25-2591-503A-E55A-72C7882756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1A2F26-2862-D892-5EDD-B0C0157905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072765-1EF9-3C73-AC49-EA6D8C6CD6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2F4A3A-420D-B8B3-B17E-667EEF1896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6C9415-B3B1-A816-87A1-5E0BF812A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1504B-BAB3-4CCD-ADDB-6515D61B0F4A}" type="datetimeFigureOut">
              <a:rPr lang="en-US" smtClean="0"/>
              <a:t>5/15/2024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4ED357-055E-E94C-13B6-29544BCD1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A26705-AC81-EF8C-D540-25DAF3B2B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26348-6353-4641-A698-B12207B423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552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C619F-CF36-DB7C-E99F-BF79E0DCF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C6D87D-C2D5-DC48-1CC1-1D0E54E8D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1504B-BAB3-4CCD-ADDB-6515D61B0F4A}" type="datetimeFigureOut">
              <a:rPr lang="en-US" smtClean="0"/>
              <a:t>5/15/2024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B4A9DF-B830-B728-7415-B84C8EC6F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A56CC3-7026-1F16-B1AB-FFB3ED162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26348-6353-4641-A698-B12207B423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407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132C8C-D249-0AA6-6F18-8BA6EA2D0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1504B-BAB3-4CCD-ADDB-6515D61B0F4A}" type="datetimeFigureOut">
              <a:rPr lang="en-US" smtClean="0"/>
              <a:t>5/15/2024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0E54F8-0C03-3B8B-980B-20239A83B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0FE733-BFE7-B208-817F-A28E51738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26348-6353-4641-A698-B12207B423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172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F9917-B0C3-154A-1E22-42312C4B5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D6A31-39AA-09C7-3124-5F9C7983FC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5EF79B-1AC1-276C-EA7F-B4D3ADDA3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97366E-F734-8116-C884-7076E562D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1504B-BAB3-4CCD-ADDB-6515D61B0F4A}" type="datetimeFigureOut">
              <a:rPr lang="en-US" smtClean="0"/>
              <a:t>5/15/2024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17F7FF-457F-5E5E-DB8A-D15F1AC9F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B4C020-CDBB-4F4E-3855-607DD923C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26348-6353-4641-A698-B12207B423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286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D8451-04A0-8E1B-7B02-16CF2CB3E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A62173-BAEF-6CD9-ACF5-357997771F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B62BCD-A93C-E532-AC44-FE02F4E0B0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2A4EFF-C505-645F-C4D6-F3453441C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1504B-BAB3-4CCD-ADDB-6515D61B0F4A}" type="datetimeFigureOut">
              <a:rPr lang="en-US" smtClean="0"/>
              <a:t>5/15/2024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CCD133-BBA9-2AA1-05BA-9C086A863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283EBE-EB89-D7A0-2AED-9AA70989C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26348-6353-4641-A698-B12207B423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753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CD08FE-0C97-9CC0-6C20-16D875BF4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EC2520-736D-70F2-8FDA-6C9A0893C4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FDEB8E-E1D2-ECCB-C21E-0CC4F6E145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1504B-BAB3-4CCD-ADDB-6515D61B0F4A}" type="datetimeFigureOut">
              <a:rPr lang="en-US" smtClean="0"/>
              <a:t>5/15/2024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694B98-3BF2-57BD-975A-B4B0289365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9D0D7-4856-96C9-99CB-8B33A4A6A7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26348-6353-4641-A698-B12207B423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892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FCBDB-CA1F-4AFA-8CEA-FB375C75AB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43200" y="1237175"/>
            <a:ext cx="7924800" cy="3967871"/>
          </a:xfrm>
        </p:spPr>
        <p:txBody>
          <a:bodyPr>
            <a:normAutofit/>
          </a:bodyPr>
          <a:lstStyle/>
          <a:p>
            <a:pPr algn="l"/>
            <a:r>
              <a:rPr lang="en-US" sz="6200" dirty="0"/>
              <a:t>The OhCR</a:t>
            </a:r>
            <a:br>
              <a:rPr lang="en-US" sz="6200" dirty="0"/>
            </a:br>
            <a:r>
              <a:rPr lang="en-US" sz="2400" i="1" dirty="0">
                <a:latin typeface="Calibri" panose="020F0502020204030204" pitchFamily="34" charset="0"/>
                <a:ea typeface="Times New Roman" panose="02020603050405020304" pitchFamily="18" charset="0"/>
              </a:rPr>
              <a:t>‘Building a More Cyber Secure Ohio’</a:t>
            </a:r>
            <a:br>
              <a:rPr lang="en-US" sz="2000" i="1" dirty="0">
                <a:latin typeface="Calibri" panose="020F0502020204030204" pitchFamily="34" charset="0"/>
                <a:ea typeface="Times New Roman" panose="02020603050405020304" pitchFamily="18" charset="0"/>
              </a:rPr>
            </a:br>
            <a:br>
              <a:rPr lang="en-US" sz="6200" dirty="0"/>
            </a:br>
            <a:endParaRPr lang="en-US" sz="6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D4311B-EC27-417D-89A0-BD3EC0FA7B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40481"/>
            <a:ext cx="9144000" cy="1688782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en-US" sz="3600" dirty="0">
                <a:solidFill>
                  <a:srgbClr val="CC202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OhCR – Educate through Gateway 2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l" fontAlgn="base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ea typeface="Times New Roman" panose="02020603050405020304" pitchFamily="18" charset="0"/>
              </a:rPr>
              <a:t>November 2, 2023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0086A670-73E6-4852-9977-276CEAD099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418861"/>
            <a:ext cx="1036320" cy="1010139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3D95D5B0-5603-113B-6DD4-7605E6FD41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DC30BAB-F88C-2F06-2A4B-101322CD8DD4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November 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494695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339A8-8B84-6BD5-8B2C-12FAFDA6A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OhCR Final Report NIST Report delivered to the Organization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0A65B-A3A2-717F-46E3-A8DF7531AE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199" y="1825624"/>
            <a:ext cx="10252882" cy="4227305"/>
          </a:xfrm>
        </p:spPr>
        <p:txBody>
          <a:bodyPr>
            <a:normAutofit/>
          </a:bodyPr>
          <a:lstStyle/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  <a:tabLst>
                <a:tab pos="457200" algn="l"/>
              </a:tabLst>
            </a:pPr>
            <a:r>
              <a:rPr lang="en-US" sz="19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this phase, the OhCR will issue final reports </a:t>
            </a: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the organization. This includes: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tabLst>
                <a:tab pos="457200" algn="l"/>
              </a:tabLst>
            </a:pP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Cover letter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tabLst>
                <a:tab pos="457200" algn="l"/>
              </a:tabLst>
            </a:pP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 Assessment Summary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tabLst>
                <a:tab pos="457200" algn="l"/>
              </a:tabLst>
            </a:pP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 Assessment and Gap Analysis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tabLst>
                <a:tab pos="457200" algn="l"/>
              </a:tabLst>
            </a:pP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Any other reports as required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tabLst>
                <a:tab pos="457200" algn="l"/>
              </a:tabLst>
            </a:pPr>
            <a:endParaRPr lang="en-US" sz="18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tabLst>
                <a:tab pos="457200" algn="l"/>
              </a:tabLst>
            </a:pP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this phase, the organization can request a formal 30-minute presentation with 30 minutes reserved for questions and answers.</a:t>
            </a:r>
          </a:p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  <a:tabLst>
                <a:tab pos="457200" algn="l"/>
              </a:tabLst>
            </a:pP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42164495-771F-86E0-E67E-15319FD6BE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23D0AD7-7035-C7C0-E61C-DAF5F76897A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November 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22299964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339A8-8B84-6BD5-8B2C-12FAFDA6A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OhCR / ITC / County Closing Report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0A65B-A3A2-717F-46E3-A8DF7531AE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199" y="1825624"/>
            <a:ext cx="5257801" cy="4227305"/>
          </a:xfrm>
        </p:spPr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  <a:tabLst>
                <a:tab pos="457200" algn="l"/>
              </a:tabLst>
            </a:pPr>
            <a:r>
              <a:rPr lang="en-US" sz="19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this phase, </a:t>
            </a:r>
            <a:r>
              <a:rPr lang="en-US" sz="19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OhCR, </a:t>
            </a:r>
            <a:r>
              <a:rPr lang="en-US" sz="19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ITC and County will track and close out organizations that have completed Gateway 1.</a:t>
            </a:r>
            <a:endParaRPr lang="en-US" sz="1800" b="0" i="0" u="none" strike="noStrike" baseline="0" dirty="0">
              <a:latin typeface="Calibri" panose="020F0502020204030204" pitchFamily="34" charset="0"/>
            </a:endParaRP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42164495-771F-86E0-E67E-15319FD6BE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23D0AD7-7035-C7C0-E61C-DAF5F76897A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November 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20580438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 dirty="0"/>
          </a:p>
        </p:txBody>
      </p:sp>
      <p:sp>
        <p:nvSpPr>
          <p:cNvPr id="237" name="Google Shape;237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200"/>
              <a:buFont typeface="Calibri"/>
              <a:buNone/>
            </a:pPr>
            <a:r>
              <a:rPr lang="en-US" sz="6200" dirty="0"/>
              <a:t>Questions</a:t>
            </a:r>
            <a:endParaRPr dirty="0"/>
          </a:p>
        </p:txBody>
      </p:sp>
      <p:pic>
        <p:nvPicPr>
          <p:cNvPr id="238" name="Google Shape;238;p1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183256" y="2291316"/>
            <a:ext cx="3825488" cy="3825488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15"/>
          <p:cNvSpPr txBox="1"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65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8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endParaRPr dirty="0"/>
          </a:p>
        </p:txBody>
      </p:sp>
      <p:pic>
        <p:nvPicPr>
          <p:cNvPr id="240" name="Google Shape;240;p15" descr="Logo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59183" y="6176963"/>
            <a:ext cx="588617" cy="573747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15"/>
          <p:cNvSpPr txBox="1"/>
          <p:nvPr/>
        </p:nvSpPr>
        <p:spPr>
          <a:xfrm>
            <a:off x="1513114" y="6121299"/>
            <a:ext cx="2436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Ohio Cyber Reserve (OhCR)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October 27, 2023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339A8-8B84-6BD5-8B2C-12FAFDA6A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dirty="0">
                <a:latin typeface="+mn-lt"/>
              </a:rPr>
              <a:t>OhCR Gateway 2 Flow Diagram</a:t>
            </a:r>
          </a:p>
        </p:txBody>
      </p:sp>
      <p:sp>
        <p:nvSpPr>
          <p:cNvPr id="40" name="Content Placeholder 39">
            <a:extLst>
              <a:ext uri="{FF2B5EF4-FFF2-40B4-BE49-F238E27FC236}">
                <a16:creationId xmlns:a16="http://schemas.microsoft.com/office/drawing/2014/main" id="{EBD214F1-E511-FDF9-3356-5D3C21A52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2488583" cy="40609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Since there are 20,500+ Ohio Critical Infrastructure, it is paramount to plan this process efficiently, so the transition to building a more cyber secure Ohio is a success.</a:t>
            </a:r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r>
              <a:rPr lang="en-US" sz="1800" dirty="0"/>
              <a:t>All phases of the strategy have been tested from 2022 to 2023 using the ITC and School Districts as the pilot program.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42164495-771F-86E0-E67E-15319FD6BE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23D0AD7-7035-C7C0-E61C-DAF5F76897A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November 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AEEF95-0557-749F-5208-4EFB08014FA3}"/>
              </a:ext>
            </a:extLst>
          </p:cNvPr>
          <p:cNvSpPr/>
          <p:nvPr/>
        </p:nvSpPr>
        <p:spPr>
          <a:xfrm>
            <a:off x="3973112" y="3303107"/>
            <a:ext cx="1311171" cy="107982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Seminar 6 - SME</a:t>
            </a:r>
          </a:p>
          <a:p>
            <a:pPr algn="ctr"/>
            <a:r>
              <a:rPr lang="en-US" sz="900" dirty="0">
                <a:solidFill>
                  <a:schemeClr val="tx1"/>
                </a:solidFill>
              </a:rPr>
              <a:t>Incident Response SOP and SME Walk Thru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Seminar 6 – EXE</a:t>
            </a:r>
          </a:p>
          <a:p>
            <a:pPr algn="ctr"/>
            <a:r>
              <a:rPr lang="en-US" sz="900" dirty="0">
                <a:solidFill>
                  <a:schemeClr val="tx1"/>
                </a:solidFill>
              </a:rPr>
              <a:t>Incident Response SOP and Mgmt Walk Thru</a:t>
            </a:r>
            <a:endParaRPr lang="en-US" sz="900" b="1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1F74464-5289-292B-F124-06DC4FBB64AD}"/>
              </a:ext>
            </a:extLst>
          </p:cNvPr>
          <p:cNvSpPr/>
          <p:nvPr/>
        </p:nvSpPr>
        <p:spPr>
          <a:xfrm>
            <a:off x="5453232" y="3307656"/>
            <a:ext cx="1311171" cy="107982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Seminar 7 - SME</a:t>
            </a:r>
          </a:p>
          <a:p>
            <a:pPr algn="ctr"/>
            <a:r>
              <a:rPr lang="en-US" sz="900" dirty="0">
                <a:solidFill>
                  <a:schemeClr val="tx1"/>
                </a:solidFill>
              </a:rPr>
              <a:t>Incident Response SOP and SME Exercise 1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Seminar 7 – EXE</a:t>
            </a:r>
          </a:p>
          <a:p>
            <a:pPr algn="ctr"/>
            <a:r>
              <a:rPr lang="en-US" sz="900" dirty="0">
                <a:solidFill>
                  <a:schemeClr val="tx1"/>
                </a:solidFill>
              </a:rPr>
              <a:t>Incident Response SOP and Mgmt Exercise 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0231A81-94B5-65F1-7816-AA481C429EBF}"/>
              </a:ext>
            </a:extLst>
          </p:cNvPr>
          <p:cNvSpPr/>
          <p:nvPr/>
        </p:nvSpPr>
        <p:spPr>
          <a:xfrm>
            <a:off x="3973111" y="1825625"/>
            <a:ext cx="1311171" cy="107982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OhCR Gateway #2 Strategy</a:t>
            </a:r>
          </a:p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B35D5A1-83ED-B524-AC33-9AFEA4EB53B4}"/>
              </a:ext>
            </a:extLst>
          </p:cNvPr>
          <p:cNvSpPr/>
          <p:nvPr/>
        </p:nvSpPr>
        <p:spPr>
          <a:xfrm>
            <a:off x="5453231" y="1834714"/>
            <a:ext cx="1311170" cy="107982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+mn-lt"/>
              </a:rPr>
              <a:t>Gateway #2 CSF Seminar Welcome Packet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F3F02FD-7641-194C-6C5A-56B73857D78A}"/>
              </a:ext>
            </a:extLst>
          </p:cNvPr>
          <p:cNvSpPr/>
          <p:nvPr/>
        </p:nvSpPr>
        <p:spPr>
          <a:xfrm>
            <a:off x="6933351" y="1808944"/>
            <a:ext cx="1311170" cy="107982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+mn-lt"/>
              </a:rPr>
              <a:t>OhCR Communication Plan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9201AF4-7416-05A2-E8EC-CD3198F11BCF}"/>
              </a:ext>
            </a:extLst>
          </p:cNvPr>
          <p:cNvSpPr/>
          <p:nvPr/>
        </p:nvSpPr>
        <p:spPr>
          <a:xfrm>
            <a:off x="3973111" y="4808846"/>
            <a:ext cx="1311171" cy="107776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Cyber Range Practice Exercise  Assessment with the Organization</a:t>
            </a:r>
            <a:endParaRPr lang="en-US" sz="1600" dirty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D2C0713-1B5C-F8BB-D0C7-69C8A891136F}"/>
              </a:ext>
            </a:extLst>
          </p:cNvPr>
          <p:cNvSpPr/>
          <p:nvPr/>
        </p:nvSpPr>
        <p:spPr>
          <a:xfrm>
            <a:off x="6933354" y="4806368"/>
            <a:ext cx="1311168" cy="107982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OhCR Final Report NIST Report delivered to the Organization</a:t>
            </a:r>
          </a:p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F6FB3FB-A457-74EF-BFA6-7D1EEB44B7CB}"/>
              </a:ext>
            </a:extLst>
          </p:cNvPr>
          <p:cNvSpPr/>
          <p:nvPr/>
        </p:nvSpPr>
        <p:spPr>
          <a:xfrm>
            <a:off x="5453232" y="4806783"/>
            <a:ext cx="1311170" cy="107982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OHCR Draft Evaluation Reports is sent to the Organization</a:t>
            </a:r>
          </a:p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DF79EC9-B0C7-C291-6A7A-B9EAE17F8AEF}"/>
              </a:ext>
            </a:extLst>
          </p:cNvPr>
          <p:cNvSpPr/>
          <p:nvPr/>
        </p:nvSpPr>
        <p:spPr>
          <a:xfrm>
            <a:off x="8424337" y="4813393"/>
            <a:ext cx="1360848" cy="107776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algn="ctr"/>
            <a:r>
              <a:rPr lang="en-US" sz="1200" dirty="0">
                <a:solidFill>
                  <a:schemeClr val="tx1"/>
                </a:solidFill>
              </a:rPr>
              <a:t>OhCR / ITC / County Gateway 2 Closing Report</a:t>
            </a:r>
          </a:p>
          <a:p>
            <a:pPr marR="0" algn="ctr"/>
            <a:endParaRPr lang="en-US" sz="1200" dirty="0">
              <a:solidFill>
                <a:schemeClr val="tx1"/>
              </a:solidFill>
            </a:endParaRPr>
          </a:p>
          <a:p>
            <a:pPr marR="0" algn="ctr"/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73B603E-212E-00B6-F6A0-4CF74ADA89EE}"/>
              </a:ext>
            </a:extLst>
          </p:cNvPr>
          <p:cNvCxnSpPr>
            <a:stCxn id="20" idx="3"/>
            <a:endCxn id="22" idx="1"/>
          </p:cNvCxnSpPr>
          <p:nvPr/>
        </p:nvCxnSpPr>
        <p:spPr>
          <a:xfrm flipV="1">
            <a:off x="5284282" y="5346697"/>
            <a:ext cx="168950" cy="1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AEC97AA-8F70-CEDF-D882-48F89CB9C2BE}"/>
              </a:ext>
            </a:extLst>
          </p:cNvPr>
          <p:cNvCxnSpPr/>
          <p:nvPr/>
        </p:nvCxnSpPr>
        <p:spPr>
          <a:xfrm flipV="1">
            <a:off x="5284281" y="2374627"/>
            <a:ext cx="168950" cy="1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6A6A3EC-02C3-D1E8-7FA0-3F9DA915AD35}"/>
              </a:ext>
            </a:extLst>
          </p:cNvPr>
          <p:cNvCxnSpPr/>
          <p:nvPr/>
        </p:nvCxnSpPr>
        <p:spPr>
          <a:xfrm flipV="1">
            <a:off x="6764401" y="2365538"/>
            <a:ext cx="168950" cy="1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376C56C-965D-161D-40D0-F418BA5B7595}"/>
              </a:ext>
            </a:extLst>
          </p:cNvPr>
          <p:cNvCxnSpPr/>
          <p:nvPr/>
        </p:nvCxnSpPr>
        <p:spPr>
          <a:xfrm flipV="1">
            <a:off x="5284282" y="3854595"/>
            <a:ext cx="168950" cy="1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55C0A45-575F-4B35-F451-7758E7C9987A}"/>
              </a:ext>
            </a:extLst>
          </p:cNvPr>
          <p:cNvCxnSpPr/>
          <p:nvPr/>
        </p:nvCxnSpPr>
        <p:spPr>
          <a:xfrm flipV="1">
            <a:off x="6755146" y="3843020"/>
            <a:ext cx="168950" cy="1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B5C109D-586D-061B-AF15-04587862A453}"/>
              </a:ext>
            </a:extLst>
          </p:cNvPr>
          <p:cNvCxnSpPr/>
          <p:nvPr/>
        </p:nvCxnSpPr>
        <p:spPr>
          <a:xfrm flipV="1">
            <a:off x="8255384" y="3849530"/>
            <a:ext cx="168950" cy="1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ABE88D4-FCDA-3B5D-7EAB-51AEA040702E}"/>
              </a:ext>
            </a:extLst>
          </p:cNvPr>
          <p:cNvCxnSpPr/>
          <p:nvPr/>
        </p:nvCxnSpPr>
        <p:spPr>
          <a:xfrm flipV="1">
            <a:off x="6755146" y="5346282"/>
            <a:ext cx="168950" cy="1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075233A-AB63-CA66-564C-E9963DDA8983}"/>
              </a:ext>
            </a:extLst>
          </p:cNvPr>
          <p:cNvCxnSpPr/>
          <p:nvPr/>
        </p:nvCxnSpPr>
        <p:spPr>
          <a:xfrm flipV="1">
            <a:off x="8255386" y="5348246"/>
            <a:ext cx="168950" cy="1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3BB51EBE-565E-953C-969F-AA47BE126994}"/>
              </a:ext>
            </a:extLst>
          </p:cNvPr>
          <p:cNvCxnSpPr>
            <a:cxnSpLocks/>
            <a:stCxn id="10" idx="0"/>
            <a:endCxn id="19" idx="2"/>
          </p:cNvCxnSpPr>
          <p:nvPr/>
        </p:nvCxnSpPr>
        <p:spPr>
          <a:xfrm rot="5400000" flipH="1" flipV="1">
            <a:off x="5901649" y="1615820"/>
            <a:ext cx="414336" cy="296023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4FB74AD9-7535-2EEB-DCD2-06ABFDB538A7}"/>
              </a:ext>
            </a:extLst>
          </p:cNvPr>
          <p:cNvCxnSpPr>
            <a:cxnSpLocks/>
            <a:stCxn id="20" idx="0"/>
          </p:cNvCxnSpPr>
          <p:nvPr/>
        </p:nvCxnSpPr>
        <p:spPr>
          <a:xfrm rot="5400000" flipH="1" flipV="1">
            <a:off x="6640949" y="2370682"/>
            <a:ext cx="425913" cy="445041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F96601DF-ACB6-990E-CCF5-36F714152420}"/>
              </a:ext>
            </a:extLst>
          </p:cNvPr>
          <p:cNvSpPr/>
          <p:nvPr/>
        </p:nvSpPr>
        <p:spPr>
          <a:xfrm>
            <a:off x="6933350" y="3303106"/>
            <a:ext cx="1311171" cy="107982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Seminar 8 - SME</a:t>
            </a:r>
          </a:p>
          <a:p>
            <a:pPr algn="ctr"/>
            <a:r>
              <a:rPr lang="en-US" sz="900" dirty="0">
                <a:solidFill>
                  <a:schemeClr val="tx1"/>
                </a:solidFill>
              </a:rPr>
              <a:t>Incident Response SOP and SME Exercise 2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Seminar 8 – EXE</a:t>
            </a:r>
          </a:p>
          <a:p>
            <a:pPr algn="ctr"/>
            <a:r>
              <a:rPr lang="en-US" sz="900" dirty="0">
                <a:solidFill>
                  <a:schemeClr val="tx1"/>
                </a:solidFill>
              </a:rPr>
              <a:t>Incident Response SOP and Mgmt Exercise 2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C1B0589-F527-7583-1A1E-C438337C74B3}"/>
              </a:ext>
            </a:extLst>
          </p:cNvPr>
          <p:cNvSpPr/>
          <p:nvPr/>
        </p:nvSpPr>
        <p:spPr>
          <a:xfrm>
            <a:off x="8420877" y="3300833"/>
            <a:ext cx="1311171" cy="107982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Seminar 9 - SME</a:t>
            </a:r>
          </a:p>
          <a:p>
            <a:pPr algn="ctr"/>
            <a:r>
              <a:rPr lang="en-US" sz="900" dirty="0">
                <a:solidFill>
                  <a:schemeClr val="tx1"/>
                </a:solidFill>
              </a:rPr>
              <a:t>Incident Response SOP and SME Exercise 3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Seminar 9 – EXE</a:t>
            </a:r>
          </a:p>
          <a:p>
            <a:pPr algn="ctr"/>
            <a:r>
              <a:rPr lang="en-US" sz="900" dirty="0">
                <a:solidFill>
                  <a:schemeClr val="tx1"/>
                </a:solidFill>
              </a:rPr>
              <a:t>Incident Response SOP and Mgmt Exercise 3</a:t>
            </a:r>
          </a:p>
        </p:txBody>
      </p:sp>
    </p:spTree>
    <p:extLst>
      <p:ext uri="{BB962C8B-B14F-4D97-AF65-F5344CB8AC3E}">
        <p14:creationId xmlns:p14="http://schemas.microsoft.com/office/powerpoint/2010/main" val="2854567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339A8-8B84-6BD5-8B2C-12FAFDA6A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dirty="0">
                <a:latin typeface="+mn-lt"/>
              </a:rPr>
              <a:t>Gateway 2 Incident Response (IR) Packet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0A65B-A3A2-717F-46E3-A8DF7531AE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199" y="1825625"/>
            <a:ext cx="7077502" cy="3815450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1800" dirty="0">
                <a:latin typeface="Calibri" panose="020F0502020204030204" pitchFamily="34" charset="0"/>
              </a:rPr>
              <a:t>Develop the ‘Hands On’ Incident Response Packet to send to the ITC and County organizations to explain the IR training process.</a:t>
            </a:r>
          </a:p>
          <a:p>
            <a:pPr marL="0" lvl="1" indent="0">
              <a:buNone/>
            </a:pPr>
            <a:endParaRPr lang="en-US" sz="1800" b="0" i="0" u="none" strike="noStrike" baseline="0" dirty="0">
              <a:latin typeface="Calibri" panose="020F0502020204030204" pitchFamily="34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The 5 NIST Training Exercises are: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 startAt="6"/>
            </a:pPr>
            <a:r>
              <a:rPr lang="en-US" sz="1800" dirty="0">
                <a:solidFill>
                  <a:schemeClr val="tx1"/>
                </a:solidFill>
              </a:rPr>
              <a:t>Incident Response SOP and SME Walk Thru (EXE and SME)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 startAt="6"/>
            </a:pPr>
            <a:r>
              <a:rPr lang="en-US" sz="1800" dirty="0">
                <a:solidFill>
                  <a:schemeClr val="tx1"/>
                </a:solidFill>
              </a:rPr>
              <a:t>Incident Response SOP and SME Exercise 1 – Simple (EXE and SME)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 startAt="6"/>
            </a:pPr>
            <a:r>
              <a:rPr lang="en-US" sz="1800" dirty="0">
                <a:solidFill>
                  <a:schemeClr val="tx1"/>
                </a:solidFill>
              </a:rPr>
              <a:t>Incident Response SOP and SME Exercise 2 – Moderate (EXE and SME)</a:t>
            </a:r>
          </a:p>
          <a:p>
            <a:pPr marL="342900" indent="-342900">
              <a:lnSpc>
                <a:spcPct val="107000"/>
              </a:lnSpc>
              <a:spcBef>
                <a:spcPts val="0"/>
              </a:spcBef>
              <a:buFont typeface="+mj-lt"/>
              <a:buAutoNum type="arabicPeriod" startAt="6"/>
            </a:pPr>
            <a:r>
              <a:rPr lang="en-US" sz="1800" dirty="0">
                <a:solidFill>
                  <a:schemeClr val="tx1"/>
                </a:solidFill>
              </a:rPr>
              <a:t>Incident Response SOP and SME Exercise 3 – Moderate (EXE and SME)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42164495-771F-86E0-E67E-15319FD6BE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23D0AD7-7035-C7C0-E61C-DAF5F76897A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November 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2108766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339A8-8B84-6BD5-8B2C-12FAFDA6A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dirty="0">
                <a:latin typeface="+mn-lt"/>
              </a:rPr>
              <a:t>OhCR Communication Plan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0A65B-A3A2-717F-46E3-A8DF7531AE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6860458" cy="3815450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 a planning and communication plan on which OhCR professional and OhCR region will support how the pilot ITC or OhCR county will execute the CSF Seminars.</a:t>
            </a:r>
          </a:p>
          <a:p>
            <a:pPr marL="0" lvl="1" indent="0">
              <a:buNone/>
            </a:pPr>
            <a:endParaRPr lang="en-US" sz="1800" b="0" i="0" u="none" strike="noStrike" baseline="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1" indent="-285750"/>
            <a:r>
              <a:rPr lang="en-US" sz="1800" b="0" i="0" u="none" strike="noStrike" baseline="0" dirty="0">
                <a:latin typeface="Calibri" panose="020F0502020204030204" pitchFamily="34" charset="0"/>
              </a:rPr>
              <a:t>Show a map of the controlling entity such as ITC and County</a:t>
            </a:r>
          </a:p>
          <a:p>
            <a:pPr marL="285750" lvl="1" indent="-285750"/>
            <a:r>
              <a:rPr lang="en-US" sz="1800" b="0" i="0" u="none" strike="noStrike" baseline="0" dirty="0">
                <a:latin typeface="Calibri" panose="020F0502020204030204" pitchFamily="34" charset="0"/>
              </a:rPr>
              <a:t>Show the controlling entity’s location and Point of Contact</a:t>
            </a:r>
          </a:p>
          <a:p>
            <a:pPr marL="285750" lvl="1" indent="-285750"/>
            <a:r>
              <a:rPr lang="en-US" sz="1800" dirty="0">
                <a:latin typeface="Calibri" panose="020F0502020204030204" pitchFamily="34" charset="0"/>
              </a:rPr>
              <a:t>Show the OhCR Region</a:t>
            </a:r>
          </a:p>
          <a:p>
            <a:pPr marL="285750" lvl="1" indent="-285750"/>
            <a:r>
              <a:rPr lang="en-US" sz="1800" b="0" i="0" u="none" strike="noStrike" baseline="0" dirty="0">
                <a:latin typeface="Calibri" panose="020F0502020204030204" pitchFamily="34" charset="0"/>
              </a:rPr>
              <a:t>Show the Seminar scheduled dates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42164495-771F-86E0-E67E-15319FD6BE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23D0AD7-7035-C7C0-E61C-DAF5F76897A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November 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96762CC1-5A10-7D2E-C4F7-26AE17BC40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3930005"/>
              </p:ext>
            </p:extLst>
          </p:nvPr>
        </p:nvGraphicFramePr>
        <p:xfrm>
          <a:off x="7976878" y="1825626"/>
          <a:ext cx="3376921" cy="42956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3" imgW="3722299" imgH="4735739" progId="Paint.Picture">
                  <p:embed/>
                </p:oleObj>
              </mc:Choice>
              <mc:Fallback>
                <p:oleObj name="Bitmap Image" r:id="rId3" imgW="3722299" imgH="4735739" progId="Paint.Picture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96762CC1-5A10-7D2E-C4F7-26AE17BC405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76878" y="1825626"/>
                        <a:ext cx="3376921" cy="4295674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6456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339A8-8B84-6BD5-8B2C-12FAFDA6A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OhCR Seminar 6 – Incident Response SOP and SME Walk Thru (EXE and SME)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0A65B-A3A2-717F-46E3-A8DF7531AE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280176" cy="4115700"/>
          </a:xfrm>
        </p:spPr>
        <p:txBody>
          <a:bodyPr>
            <a:normAutofit/>
          </a:bodyPr>
          <a:lstStyle/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  <a:tabLst>
                <a:tab pos="457200" algn="l"/>
              </a:tabLst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training will start with the review of the organization’s Incident Response (IR) Plan. Then we will learn about the IR</a:t>
            </a: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phases of the NIST 800-61 SOP. In the walk thru, managers and SMEs will work in their small core groups led by a dedicated expert in each area. We will lead the core teams thru </a:t>
            </a:r>
            <a:r>
              <a:rPr lang="en-US" sz="18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Preparation, Detection and Analysis, Containment, Eradication and Recovery and Post Incident Activity on a simple IR problem.</a:t>
            </a:r>
            <a:endParaRPr lang="en-US" sz="1200" dirty="0">
              <a:latin typeface="Calibri" panose="020F0502020204030204" pitchFamily="34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Incident Response Plan Review</a:t>
            </a: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Incident Response SOP</a:t>
            </a:r>
          </a:p>
          <a:p>
            <a:pPr marL="342900" indent="-342900" algn="just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"/>
            </a:pP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Incident Response Subject Matter Expert (SME) Walk Thru</a:t>
            </a:r>
          </a:p>
          <a:p>
            <a:pPr marL="342900" indent="-342900" algn="just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"/>
            </a:pP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Incident Response Executive Walk Thru</a:t>
            </a:r>
          </a:p>
          <a:p>
            <a:pPr marL="342900" indent="-342900" algn="just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"/>
            </a:pP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Cyber Range Enrollment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42164495-771F-86E0-E67E-15319FD6BE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23D0AD7-7035-C7C0-E61C-DAF5F76897A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November 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3527907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339A8-8B84-6BD5-8B2C-12FAFDA6A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OhCR Seminar 7 – Incident Response SOP and SME Exercise 1 (EXE and SME)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0A65B-A3A2-717F-46E3-A8DF7531AE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298373" cy="3815450"/>
          </a:xfrm>
        </p:spPr>
        <p:txBody>
          <a:bodyPr>
            <a:normAutofit/>
          </a:bodyPr>
          <a:lstStyle/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  <a:tabLst>
                <a:tab pos="457200" algn="l"/>
              </a:tabLst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exercise 1, the </a:t>
            </a: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 coaches will lead the 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Manager and SME </a:t>
            </a: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small core groups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through the execution of the IR</a:t>
            </a: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phases of the NIST 800-61 SOP on a simple problem.  We will do </a:t>
            </a:r>
            <a:r>
              <a:rPr lang="en-US" sz="18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Preparation, Detection and Analysis, Containment, Eradication and Recovery and Post Incident Activity on the simple IR problem.</a:t>
            </a:r>
            <a:endParaRPr lang="en-US" sz="1200" dirty="0">
              <a:latin typeface="Calibri" panose="020F0502020204030204" pitchFamily="34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Incident Response Plan Review</a:t>
            </a: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Incident Response SOP</a:t>
            </a:r>
          </a:p>
          <a:p>
            <a:pPr marL="342900" indent="-342900" algn="just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"/>
            </a:pP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Incident Response Subject Matter Expert (SME) Walk Thru</a:t>
            </a:r>
          </a:p>
          <a:p>
            <a:pPr marL="342900" indent="-342900" algn="just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"/>
            </a:pP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Incident Response Executive Walk Thru</a:t>
            </a:r>
          </a:p>
          <a:p>
            <a:pPr marL="342900" indent="-342900" algn="just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"/>
            </a:pP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Cyber Range Exercise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42164495-771F-86E0-E67E-15319FD6BE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23D0AD7-7035-C7C0-E61C-DAF5F76897A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November 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695094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339A8-8B84-6BD5-8B2C-12FAFDA6A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OhCR Seminar 8 – Incident Response SOP and SME Exercise 2 (EXE and SME)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0A65B-A3A2-717F-46E3-A8DF7531AE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298373" cy="3815450"/>
          </a:xfrm>
        </p:spPr>
        <p:txBody>
          <a:bodyPr>
            <a:normAutofit/>
          </a:bodyPr>
          <a:lstStyle/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  <a:tabLst>
                <a:tab pos="457200" algn="l"/>
              </a:tabLst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exercise 2, the </a:t>
            </a: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 coaches will lead the 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Manager and SME </a:t>
            </a: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small core groups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through the execution of the IR</a:t>
            </a: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phases of the NIST 800-61 SOP on a moderate problem.  We will do </a:t>
            </a:r>
            <a:r>
              <a:rPr lang="en-US" sz="18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Preparation, Detection and Analysis, Containment, Eradication and Recovery and Post Incident Activity on the moderate IR problem.</a:t>
            </a:r>
            <a:endParaRPr lang="en-US" sz="1200" dirty="0">
              <a:latin typeface="Calibri" panose="020F0502020204030204" pitchFamily="34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Incident Response Plan Review</a:t>
            </a: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Incident Response SOP</a:t>
            </a:r>
          </a:p>
          <a:p>
            <a:pPr marL="342900" indent="-342900" algn="just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"/>
            </a:pP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Incident Response Subject Matter Expert (SME) Walk Thru</a:t>
            </a:r>
          </a:p>
          <a:p>
            <a:pPr marL="342900" indent="-342900" algn="just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"/>
            </a:pP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Incident Response Executive Walk Thru</a:t>
            </a:r>
          </a:p>
          <a:p>
            <a:pPr marL="342900" indent="-342900" algn="just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"/>
            </a:pP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Cyber Range Exercise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42164495-771F-86E0-E67E-15319FD6BE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23D0AD7-7035-C7C0-E61C-DAF5F76897A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November 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491687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339A8-8B84-6BD5-8B2C-12FAFDA6A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OhCR Seminar 9 – Incident Response SOP and SME Exercise 1 (EXE and SME)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0A65B-A3A2-717F-46E3-A8DF7531AE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298373" cy="3815450"/>
          </a:xfrm>
        </p:spPr>
        <p:txBody>
          <a:bodyPr>
            <a:normAutofit/>
          </a:bodyPr>
          <a:lstStyle/>
          <a:p>
            <a:pPr marL="0" marR="0" indent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  <a:tabLst>
                <a:tab pos="457200" algn="l"/>
              </a:tabLst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exercise 3, the </a:t>
            </a: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 coaches will lead the 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Manager and SME </a:t>
            </a: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small core groups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through the execution of the IR</a:t>
            </a: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phases of the NIST 800-61 SOP on a moderate problem.  We will do </a:t>
            </a:r>
            <a:r>
              <a:rPr lang="en-US" sz="1800" dirty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Preparation, Detection and Analysis, Containment, Eradication and Recovery and Post Incident Activity on the moderate IR problem.</a:t>
            </a:r>
            <a:endParaRPr lang="en-US" sz="1200" dirty="0">
              <a:latin typeface="Calibri" panose="020F0502020204030204" pitchFamily="34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Incident Response Plan Review</a:t>
            </a: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Incident Response SOP</a:t>
            </a:r>
          </a:p>
          <a:p>
            <a:pPr marL="342900" indent="-342900" algn="just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"/>
            </a:pP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Incident Response Subject Matter Expert (SME) Walk Thru</a:t>
            </a:r>
          </a:p>
          <a:p>
            <a:pPr marL="342900" indent="-342900" algn="just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"/>
            </a:pP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Incident Response Executive Walk Thru</a:t>
            </a:r>
          </a:p>
          <a:p>
            <a:pPr marL="342900" indent="-342900" algn="just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"/>
            </a:pP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Cyber Range Exercise</a:t>
            </a: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42164495-771F-86E0-E67E-15319FD6BE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23D0AD7-7035-C7C0-E61C-DAF5F76897A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November 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574417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339A8-8B84-6BD5-8B2C-12FAFDA6A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Virtual Assessment of the Organization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0A65B-A3A2-717F-46E3-A8DF7531AE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199" y="1825624"/>
            <a:ext cx="10298374" cy="4227305"/>
          </a:xfrm>
        </p:spPr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  <a:tabLst>
                <a:tab pos="457200" algn="l"/>
              </a:tabLst>
            </a:pP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After the organization has completed the four IR seminars, the OHCR will complete the IR Assessment Checklist and Gap Analysis. </a:t>
            </a:r>
            <a:endParaRPr lang="en-US" sz="1800" b="0" i="0" u="none" strike="noStrike" baseline="0" dirty="0">
              <a:latin typeface="Calibri" panose="020F0502020204030204" pitchFamily="34" charset="0"/>
            </a:endParaRP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42164495-771F-86E0-E67E-15319FD6BE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23D0AD7-7035-C7C0-E61C-DAF5F76897A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November 2,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1626002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1150</Words>
  <Application>Microsoft Office PowerPoint</Application>
  <PresentationFormat>Widescreen</PresentationFormat>
  <Paragraphs>125</Paragraphs>
  <Slides>12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Wingdings</vt:lpstr>
      <vt:lpstr>Office Theme</vt:lpstr>
      <vt:lpstr>Bitmap Image</vt:lpstr>
      <vt:lpstr>The OhCR ‘Building a More Cyber Secure Ohio’  </vt:lpstr>
      <vt:lpstr>OhCR Gateway 2 Flow Diagram</vt:lpstr>
      <vt:lpstr>Gateway 2 Incident Response (IR) Packet</vt:lpstr>
      <vt:lpstr>OhCR Communication Plan</vt:lpstr>
      <vt:lpstr>OhCR Seminar 6 – Incident Response SOP and SME Walk Thru (EXE and SME)</vt:lpstr>
      <vt:lpstr>OhCR Seminar 7 – Incident Response SOP and SME Exercise 1 (EXE and SME)</vt:lpstr>
      <vt:lpstr>OhCR Seminar 8 – Incident Response SOP and SME Exercise 2 (EXE and SME)</vt:lpstr>
      <vt:lpstr>OhCR Seminar 9 – Incident Response SOP and SME Exercise 1 (EXE and SME)</vt:lpstr>
      <vt:lpstr>Virtual Assessment of the Organization</vt:lpstr>
      <vt:lpstr>OhCR Final Report NIST Report delivered to the Organization</vt:lpstr>
      <vt:lpstr>OhCR / ITC / County Closing Report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OhCR ‘Building a More Cyber Secure Ohio’</dc:title>
  <dc:creator>Charles Robbins</dc:creator>
  <cp:lastModifiedBy>Charles Robbins</cp:lastModifiedBy>
  <cp:revision>3</cp:revision>
  <dcterms:created xsi:type="dcterms:W3CDTF">2023-10-27T16:48:48Z</dcterms:created>
  <dcterms:modified xsi:type="dcterms:W3CDTF">2024-05-16T03:07:31Z</dcterms:modified>
</cp:coreProperties>
</file>